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Oswald" panose="00000500000000000000" pitchFamily="2" charset="0"/>
      <p:regular r:id="rId27"/>
      <p:bold r:id="rId28"/>
    </p:embeddedFont>
    <p:embeddedFont>
      <p:font typeface="Oswald Light" panose="00000400000000000000" pitchFamily="2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7518" autoAdjust="0"/>
  </p:normalViewPr>
  <p:slideViewPr>
    <p:cSldViewPr snapToGrid="0">
      <p:cViewPr varScale="1">
        <p:scale>
          <a:sx n="62" d="100"/>
          <a:sy n="62" d="100"/>
        </p:scale>
        <p:origin x="67" y="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gif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7aa8084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f7aa8084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Mike </a:t>
            </a:r>
            <a:r>
              <a:rPr lang="en-US" sz="1000" dirty="0" err="1"/>
              <a:t>yuav</a:t>
            </a:r>
            <a:r>
              <a:rPr lang="en-US" sz="1000" dirty="0"/>
              <a:t> zoo </a:t>
            </a:r>
            <a:r>
              <a:rPr lang="en-US" sz="1000" dirty="0" err="1"/>
              <a:t>siab</a:t>
            </a:r>
            <a:r>
              <a:rPr lang="en-US" sz="1000" dirty="0"/>
              <a:t> </a:t>
            </a:r>
            <a:r>
              <a:rPr lang="en-US" sz="1000" dirty="0" err="1"/>
              <a:t>txais</a:t>
            </a:r>
            <a:r>
              <a:rPr lang="en-US" sz="1000" dirty="0"/>
              <a:t> </a:t>
            </a:r>
            <a:r>
              <a:rPr lang="en-US" sz="1000" dirty="0" err="1"/>
              <a:t>tos</a:t>
            </a:r>
            <a:r>
              <a:rPr lang="en-US" sz="1000" dirty="0"/>
              <a:t> </a:t>
            </a:r>
            <a:r>
              <a:rPr lang="en-US" sz="1000" dirty="0" err="1"/>
              <a:t>txhua</a:t>
            </a:r>
            <a:r>
              <a:rPr lang="en-US" sz="1000" dirty="0"/>
              <a:t> </a:t>
            </a:r>
            <a:r>
              <a:rPr lang="en-US" sz="1000" dirty="0" err="1"/>
              <a:t>tus</a:t>
            </a:r>
            <a:r>
              <a:rPr lang="en-US" sz="1000" dirty="0"/>
              <a:t> </a:t>
            </a:r>
            <a:r>
              <a:rPr lang="en-US" sz="1000" dirty="0" err="1"/>
              <a:t>thiab</a:t>
            </a:r>
            <a:r>
              <a:rPr lang="en-US" sz="1000" dirty="0"/>
              <a:t> </a:t>
            </a:r>
            <a:r>
              <a:rPr lang="en-US" sz="1000" dirty="0" err="1"/>
              <a:t>ceeb</a:t>
            </a:r>
            <a:r>
              <a:rPr lang="en-US" sz="1000" dirty="0"/>
              <a:t> </a:t>
            </a:r>
            <a:r>
              <a:rPr lang="en-US" sz="1000" dirty="0" err="1"/>
              <a:t>toom</a:t>
            </a:r>
            <a:r>
              <a:rPr lang="en-US" sz="1000" dirty="0"/>
              <a:t> </a:t>
            </a:r>
            <a:r>
              <a:rPr lang="en-US" sz="1000" dirty="0" err="1"/>
              <a:t>lawv</a:t>
            </a:r>
            <a:r>
              <a:rPr lang="en-US" sz="1000" dirty="0"/>
              <a:t> </a:t>
            </a:r>
            <a:r>
              <a:rPr lang="en-US" sz="1000" dirty="0" err="1"/>
              <a:t>kom</a:t>
            </a:r>
            <a:r>
              <a:rPr lang="en-US" sz="1000" dirty="0"/>
              <a:t> </a:t>
            </a:r>
            <a:r>
              <a:rPr lang="en-US" sz="1000" dirty="0" err="1"/>
              <a:t>tso</a:t>
            </a:r>
            <a:r>
              <a:rPr lang="en-US" sz="1000" dirty="0"/>
              <a:t> </a:t>
            </a:r>
            <a:r>
              <a:rPr lang="en-US" sz="1000" dirty="0" err="1"/>
              <a:t>lawv</a:t>
            </a:r>
            <a:r>
              <a:rPr lang="en-US" sz="1000" dirty="0"/>
              <a:t> </a:t>
            </a:r>
            <a:r>
              <a:rPr lang="en-US" sz="1000" dirty="0" err="1"/>
              <a:t>lub</a:t>
            </a:r>
            <a:r>
              <a:rPr lang="en-US" sz="1000" dirty="0"/>
              <a:t> </a:t>
            </a:r>
            <a:r>
              <a:rPr lang="en-US" sz="1000" dirty="0" err="1"/>
              <a:t>npe</a:t>
            </a:r>
            <a:r>
              <a:rPr lang="en-US" sz="1000" dirty="0"/>
              <a:t> </a:t>
            </a:r>
            <a:r>
              <a:rPr lang="en-US" sz="1000" dirty="0" err="1"/>
              <a:t>thiab</a:t>
            </a:r>
            <a:r>
              <a:rPr lang="en-US" sz="1000" dirty="0"/>
              <a:t> </a:t>
            </a:r>
            <a:r>
              <a:rPr lang="en-US" sz="1000" dirty="0" err="1"/>
              <a:t>lawv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koos</a:t>
            </a:r>
            <a:r>
              <a:rPr lang="en-US" sz="1000" dirty="0"/>
              <a:t> </a:t>
            </a:r>
            <a:r>
              <a:rPr lang="en-US" sz="1000" dirty="0" err="1"/>
              <a:t>haum</a:t>
            </a:r>
            <a:r>
              <a:rPr lang="en-US" sz="1000" dirty="0"/>
              <a:t> </a:t>
            </a:r>
            <a:r>
              <a:rPr lang="en-US" sz="1000" dirty="0" err="1"/>
              <a:t>rau</a:t>
            </a:r>
            <a:r>
              <a:rPr lang="en-US" sz="1000" dirty="0"/>
              <a:t> </a:t>
            </a:r>
            <a:r>
              <a:rPr lang="en-US" sz="1000" dirty="0" err="1"/>
              <a:t>hauv</a:t>
            </a:r>
            <a:r>
              <a:rPr lang="en-US" sz="1000" dirty="0"/>
              <a:t> </a:t>
            </a:r>
            <a:r>
              <a:rPr lang="en-US" sz="1000" dirty="0" err="1"/>
              <a:t>lub</a:t>
            </a:r>
            <a:r>
              <a:rPr lang="en-US" sz="1000" dirty="0"/>
              <a:t> chaw sib </a:t>
            </a:r>
            <a:r>
              <a:rPr lang="en-US" sz="1000" dirty="0" err="1"/>
              <a:t>tham</a:t>
            </a:r>
            <a:r>
              <a:rPr lang="en-US" sz="1000" dirty="0"/>
              <a:t>.</a:t>
            </a:r>
            <a:endParaRPr sz="10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7aa80843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f7aa80843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Artie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piav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tias</a:t>
            </a:r>
            <a:r>
              <a:rPr lang="en-US" sz="1000" dirty="0"/>
              <a:t>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ua</a:t>
            </a:r>
            <a:r>
              <a:rPr lang="en-US" sz="1000" dirty="0"/>
              <a:t> li </a:t>
            </a:r>
            <a:r>
              <a:rPr lang="en-US" sz="1000" dirty="0" err="1"/>
              <a:t>cas</a:t>
            </a:r>
            <a:r>
              <a:rPr lang="en-US" sz="1000" dirty="0"/>
              <a:t> </a:t>
            </a:r>
            <a:r>
              <a:rPr lang="en-US" sz="1000" dirty="0" err="1"/>
              <a:t>txog</a:t>
            </a:r>
            <a:r>
              <a:rPr lang="en-US" sz="1000" dirty="0"/>
              <a:t> </a:t>
            </a:r>
            <a:r>
              <a:rPr lang="en-US" sz="1000" dirty="0" err="1"/>
              <a:t>ntawm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kev</a:t>
            </a:r>
            <a:r>
              <a:rPr lang="en-US" sz="1000" dirty="0"/>
              <a:t> </a:t>
            </a:r>
            <a:r>
              <a:rPr lang="en-US" sz="1000" dirty="0" err="1"/>
              <a:t>xav</a:t>
            </a:r>
            <a:r>
              <a:rPr lang="en-US" sz="1000" dirty="0"/>
              <a:t> </a:t>
            </a:r>
            <a:r>
              <a:rPr lang="en-US" sz="1000" dirty="0" err="1"/>
              <a:t>raws</a:t>
            </a:r>
            <a:r>
              <a:rPr lang="en-US" sz="1000" dirty="0"/>
              <a:t> </a:t>
            </a:r>
            <a:r>
              <a:rPr lang="en-US" sz="1000" dirty="0" err="1"/>
              <a:t>tus</a:t>
            </a:r>
            <a:r>
              <a:rPr lang="en-US" sz="1000" dirty="0"/>
              <a:t> </a:t>
            </a:r>
            <a:r>
              <a:rPr lang="en-US" sz="1000" dirty="0" err="1"/>
              <a:t>qauv</a:t>
            </a:r>
            <a:r>
              <a:rPr lang="en-US" sz="1000" dirty="0"/>
              <a:t> </a:t>
            </a:r>
            <a:r>
              <a:rPr lang="en-US" sz="1000" dirty="0" err="1"/>
              <a:t>txhawm</a:t>
            </a:r>
            <a:r>
              <a:rPr lang="en-US" sz="1000" dirty="0"/>
              <a:t> </a:t>
            </a:r>
            <a:r>
              <a:rPr lang="en-US" sz="1000" dirty="0" err="1"/>
              <a:t>rau</a:t>
            </a:r>
            <a:r>
              <a:rPr lang="en-US" sz="1000" dirty="0"/>
              <a:t> los </a:t>
            </a:r>
            <a:r>
              <a:rPr lang="en-US" sz="1000" dirty="0" err="1"/>
              <a:t>txiav</a:t>
            </a:r>
            <a:r>
              <a:rPr lang="en-US" sz="1000" dirty="0"/>
              <a:t> </a:t>
            </a:r>
            <a:r>
              <a:rPr lang="en-US" sz="1000" dirty="0" err="1"/>
              <a:t>txim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kauj</a:t>
            </a:r>
            <a:r>
              <a:rPr lang="en-US" sz="1000" dirty="0"/>
              <a:t> </a:t>
            </a:r>
            <a:r>
              <a:rPr lang="en-US" sz="1000" dirty="0" err="1"/>
              <a:t>ruam</a:t>
            </a:r>
            <a:r>
              <a:rPr lang="en-US" sz="1000" dirty="0"/>
              <a:t> </a:t>
            </a:r>
            <a:r>
              <a:rPr lang="en-US" sz="1000" dirty="0" err="1"/>
              <a:t>uas</a:t>
            </a:r>
            <a:r>
              <a:rPr lang="en-US" sz="1000" dirty="0"/>
              <a:t> </a:t>
            </a:r>
            <a:r>
              <a:rPr lang="en-US" sz="1000" dirty="0" err="1"/>
              <a:t>yuav</a:t>
            </a:r>
            <a:r>
              <a:rPr lang="en-US" sz="1000" dirty="0"/>
              <a:t> los </a:t>
            </a:r>
            <a:r>
              <a:rPr lang="en-US" sz="1000" dirty="0" err="1"/>
              <a:t>daws</a:t>
            </a:r>
            <a:r>
              <a:rPr lang="en-US" sz="1000" dirty="0"/>
              <a:t> </a:t>
            </a:r>
            <a:r>
              <a:rPr lang="en-US" sz="1000" dirty="0" err="1"/>
              <a:t>teeb</a:t>
            </a:r>
            <a:r>
              <a:rPr lang="en-US" sz="1000" dirty="0"/>
              <a:t> </a:t>
            </a:r>
            <a:r>
              <a:rPr lang="en-US" sz="1000" dirty="0" err="1"/>
              <a:t>meem</a:t>
            </a:r>
            <a:r>
              <a:rPr lang="en-US" sz="10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2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f6079fb037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f6079fb037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Artie </a:t>
            </a:r>
            <a:r>
              <a:rPr lang="en-US" sz="1000" dirty="0" err="1"/>
              <a:t>piav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txog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txheej</a:t>
            </a:r>
            <a:r>
              <a:rPr lang="en-US" sz="1000" dirty="0"/>
              <a:t> </a:t>
            </a:r>
            <a:r>
              <a:rPr lang="en-US" sz="1000" dirty="0" err="1"/>
              <a:t>txheem</a:t>
            </a:r>
            <a:r>
              <a:rPr lang="en-US" sz="1000" dirty="0"/>
              <a:t> </a:t>
            </a:r>
            <a:r>
              <a:rPr lang="en-US" sz="1000" dirty="0" err="1"/>
              <a:t>dej</a:t>
            </a:r>
            <a:r>
              <a:rPr lang="en-US" sz="1000" dirty="0"/>
              <a:t> </a:t>
            </a:r>
            <a:r>
              <a:rPr lang="en-US" sz="1000" dirty="0" err="1"/>
              <a:t>khov</a:t>
            </a:r>
            <a:endParaRPr lang="en-US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3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f6079fb037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f6079fb037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Artie- </a:t>
            </a:r>
            <a:r>
              <a:rPr lang="en-US" sz="1000" dirty="0" err="1"/>
              <a:t>Qhov</a:t>
            </a:r>
            <a:r>
              <a:rPr lang="en-US" sz="1000" dirty="0"/>
              <a:t> </a:t>
            </a:r>
            <a:r>
              <a:rPr lang="en-US" sz="1000" dirty="0" err="1"/>
              <a:t>xwm</a:t>
            </a:r>
            <a:r>
              <a:rPr lang="en-US" sz="1000" dirty="0"/>
              <a:t> </a:t>
            </a:r>
            <a:r>
              <a:rPr lang="en-US" sz="1000" dirty="0" err="1"/>
              <a:t>txheej</a:t>
            </a:r>
            <a:r>
              <a:rPr lang="en-US" sz="1000" dirty="0"/>
              <a:t> tam sim no (</a:t>
            </a:r>
            <a:r>
              <a:rPr lang="en-US" sz="1000" dirty="0" err="1"/>
              <a:t>txheeb</a:t>
            </a:r>
            <a:r>
              <a:rPr lang="en-US" sz="1000" dirty="0"/>
              <a:t> </a:t>
            </a:r>
            <a:r>
              <a:rPr lang="en-US" sz="1000" dirty="0" err="1"/>
              <a:t>xyuas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teeb</a:t>
            </a:r>
            <a:r>
              <a:rPr lang="en-US" sz="1000" dirty="0"/>
              <a:t> </a:t>
            </a:r>
            <a:r>
              <a:rPr lang="en-US" sz="1000" dirty="0" err="1"/>
              <a:t>meem</a:t>
            </a:r>
            <a:r>
              <a:rPr lang="en-US" sz="1000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5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6079fb037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6079fb037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5 feeb</a:t>
            </a:r>
            <a:endParaRPr sz="10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f6079fb037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f6079fb037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5 feeb</a:t>
            </a:r>
            <a:endParaRPr sz="100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6aa04d1f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6aa04d1f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5 feeb</a:t>
            </a:r>
            <a:endParaRPr sz="1000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6aa04d1f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6aa04d1f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5 feeb</a:t>
            </a:r>
            <a:endParaRPr sz="1000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6aa04d1f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6aa04d1f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5 feeb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6079fb037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6079fb037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 feed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f6b95decd2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f6b95decd2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Artie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 feed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f7aa80843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f7aa80843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Wendy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txiaj</a:t>
            </a:r>
            <a:r>
              <a:rPr lang="en-US" sz="1000" dirty="0"/>
              <a:t> </a:t>
            </a:r>
            <a:r>
              <a:rPr lang="en-US" sz="1000" dirty="0" err="1"/>
              <a:t>ntsig</a:t>
            </a:r>
            <a:r>
              <a:rPr lang="en-US" sz="1000" dirty="0"/>
              <a:t> </a:t>
            </a:r>
            <a:r>
              <a:rPr lang="en-US" sz="1000" dirty="0" err="1"/>
              <a:t>ntawm</a:t>
            </a:r>
            <a:r>
              <a:rPr lang="en-US" sz="1000" dirty="0"/>
              <a:t> </a:t>
            </a:r>
            <a:r>
              <a:rPr lang="en-US" sz="1000" dirty="0" err="1"/>
              <a:t>lub</a:t>
            </a:r>
            <a:r>
              <a:rPr lang="en-US" sz="1000" dirty="0"/>
              <a:t> </a:t>
            </a:r>
            <a:r>
              <a:rPr lang="en-US" sz="1000" dirty="0" err="1"/>
              <a:t>zeem</a:t>
            </a:r>
            <a:r>
              <a:rPr lang="en-US" sz="1000" dirty="0"/>
              <a:t> </a:t>
            </a:r>
            <a:r>
              <a:rPr lang="en-US" sz="1000" dirty="0" err="1"/>
              <a:t>muag</a:t>
            </a:r>
            <a:r>
              <a:rPr lang="en-US" sz="1000" dirty="0"/>
              <a:t> </a:t>
            </a:r>
            <a:r>
              <a:rPr lang="en-US" sz="1000" dirty="0" err="1"/>
              <a:t>uas</a:t>
            </a:r>
            <a:r>
              <a:rPr lang="en-US" sz="1000" dirty="0"/>
              <a:t> </a:t>
            </a:r>
            <a:r>
              <a:rPr lang="en-US" sz="1000" dirty="0" err="1"/>
              <a:t>siab</a:t>
            </a:r>
            <a:r>
              <a:rPr lang="en-US" sz="1000" dirty="0"/>
              <a:t> </a:t>
            </a:r>
            <a:r>
              <a:rPr lang="en-US" sz="1000" dirty="0" err="1"/>
              <a:t>tshaj</a:t>
            </a:r>
            <a:r>
              <a:rPr lang="en-US" sz="1000" dirty="0"/>
              <a:t> </a:t>
            </a:r>
            <a:r>
              <a:rPr lang="en-US" sz="1000" dirty="0" err="1"/>
              <a:t>thiab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lus</a:t>
            </a:r>
            <a:r>
              <a:rPr lang="en-US" sz="1000" dirty="0"/>
              <a:t> </a:t>
            </a:r>
            <a:r>
              <a:rPr lang="en-US" sz="1000" dirty="0" err="1"/>
              <a:t>ceeb</a:t>
            </a:r>
            <a:r>
              <a:rPr lang="en-US" sz="1000" dirty="0"/>
              <a:t> </a:t>
            </a:r>
            <a:r>
              <a:rPr lang="en-US" sz="1000" dirty="0" err="1"/>
              <a:t>toom</a:t>
            </a:r>
            <a:r>
              <a:rPr lang="en-US" sz="1000" dirty="0"/>
              <a:t> </a:t>
            </a:r>
            <a:r>
              <a:rPr lang="en-US" sz="1000" dirty="0" err="1"/>
              <a:t>txoj</a:t>
            </a:r>
            <a:r>
              <a:rPr lang="en-US" sz="1000" dirty="0"/>
              <a:t> </a:t>
            </a:r>
            <a:r>
              <a:rPr lang="en-US" sz="1000" dirty="0" err="1"/>
              <a:t>hauj</a:t>
            </a:r>
            <a:r>
              <a:rPr lang="en-US" sz="1000" dirty="0"/>
              <a:t> </a:t>
            </a:r>
            <a:r>
              <a:rPr lang="en-US" sz="1000" dirty="0" err="1"/>
              <a:t>lwm</a:t>
            </a:r>
            <a:r>
              <a:rPr lang="en-US" sz="1000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3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6079fb037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f6079fb037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2 feed</a:t>
            </a:r>
            <a:endParaRPr sz="1000"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6aa04d1f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f6aa04d1f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Artie</a:t>
            </a:r>
            <a:endParaRPr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10 feed</a:t>
            </a:r>
            <a:endParaRPr sz="1000"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6079fb037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f6079fb037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 feed</a:t>
            </a:r>
            <a:endParaRPr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7aa808439_0_9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f7aa808439_0_9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Mike </a:t>
            </a:r>
            <a:r>
              <a:rPr lang="en-US" sz="800" dirty="0" err="1"/>
              <a:t>yuav</a:t>
            </a:r>
            <a:r>
              <a:rPr lang="en-US" sz="800" dirty="0"/>
              <a:t> </a:t>
            </a:r>
            <a:r>
              <a:rPr lang="en-US" sz="800" dirty="0" err="1"/>
              <a:t>tham</a:t>
            </a:r>
            <a:r>
              <a:rPr lang="en-US" sz="800" dirty="0"/>
              <a:t> </a:t>
            </a:r>
            <a:r>
              <a:rPr lang="en-US" sz="800" dirty="0" err="1"/>
              <a:t>txog</a:t>
            </a:r>
            <a:r>
              <a:rPr lang="en-US" sz="800" dirty="0"/>
              <a:t> </a:t>
            </a:r>
            <a:r>
              <a:rPr lang="en-US" sz="800" dirty="0" err="1"/>
              <a:t>kev</a:t>
            </a:r>
            <a:r>
              <a:rPr lang="en-US" sz="800" dirty="0"/>
              <a:t> </a:t>
            </a:r>
            <a:r>
              <a:rPr lang="en-US" sz="800" dirty="0" err="1"/>
              <a:t>soj</a:t>
            </a:r>
            <a:r>
              <a:rPr lang="en-US" sz="800" dirty="0"/>
              <a:t> </a:t>
            </a:r>
            <a:r>
              <a:rPr lang="en-US" sz="800" dirty="0" err="1"/>
              <a:t>ntsuam</a:t>
            </a:r>
            <a:r>
              <a:rPr lang="en-US" sz="800" dirty="0"/>
              <a:t> </a:t>
            </a:r>
            <a:r>
              <a:rPr lang="en-US" sz="800" dirty="0" err="1"/>
              <a:t>thiab</a:t>
            </a:r>
            <a:r>
              <a:rPr lang="en-US" sz="800" dirty="0"/>
              <a:t> </a:t>
            </a:r>
            <a:r>
              <a:rPr lang="en-US" sz="800" dirty="0" err="1"/>
              <a:t>txuas</a:t>
            </a:r>
            <a:r>
              <a:rPr lang="en-US" sz="800" dirty="0"/>
              <a:t> </a:t>
            </a:r>
            <a:r>
              <a:rPr lang="en-US" sz="800" dirty="0" err="1"/>
              <a:t>rau</a:t>
            </a:r>
            <a:r>
              <a:rPr lang="en-US" sz="800" dirty="0"/>
              <a:t> </a:t>
            </a:r>
            <a:r>
              <a:rPr lang="en-US" sz="800" dirty="0" err="1"/>
              <a:t>Pab</a:t>
            </a:r>
            <a:r>
              <a:rPr lang="en-US" sz="800" dirty="0"/>
              <a:t> </a:t>
            </a:r>
            <a:r>
              <a:rPr lang="en-US" sz="800" dirty="0" err="1"/>
              <a:t>Pawg</a:t>
            </a:r>
            <a:r>
              <a:rPr lang="en-US" sz="800" dirty="0"/>
              <a:t> Tub </a:t>
            </a:r>
            <a:r>
              <a:rPr lang="en-US" sz="800" dirty="0" err="1"/>
              <a:t>Ceev</a:t>
            </a:r>
            <a:r>
              <a:rPr lang="en-US" sz="800" dirty="0"/>
              <a:t> </a:t>
            </a:r>
            <a:r>
              <a:rPr lang="en-US" sz="800" dirty="0" err="1"/>
              <a:t>Xwm</a:t>
            </a:r>
            <a:r>
              <a:rPr lang="en-US" sz="800" dirty="0"/>
              <a:t> </a:t>
            </a:r>
            <a:r>
              <a:rPr lang="en-US" sz="800" dirty="0" err="1"/>
              <a:t>txoj</a:t>
            </a:r>
            <a:r>
              <a:rPr lang="en-US" sz="800" dirty="0"/>
              <a:t> </a:t>
            </a:r>
            <a:r>
              <a:rPr lang="en-US" sz="800" dirty="0" err="1"/>
              <a:t>haujlwm</a:t>
            </a:r>
            <a:r>
              <a:rPr lang="en-US" sz="8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dirty="0"/>
              <a:t>5 </a:t>
            </a:r>
            <a:r>
              <a:rPr lang="en-US" sz="800" dirty="0" err="1"/>
              <a:t>feeb</a:t>
            </a:r>
            <a:endParaRPr sz="800"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7aa808439_0_9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f7aa808439_0_9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Mike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tshiab</a:t>
            </a:r>
            <a:r>
              <a:rPr lang="en-US" sz="1000" dirty="0"/>
              <a:t> </a:t>
            </a:r>
            <a:r>
              <a:rPr lang="en-US" sz="1000" dirty="0" err="1"/>
              <a:t>lus</a:t>
            </a:r>
            <a:r>
              <a:rPr lang="en-US" sz="1000" dirty="0"/>
              <a:t> </a:t>
            </a:r>
            <a:r>
              <a:rPr lang="en-US" sz="1000" dirty="0" err="1"/>
              <a:t>thiab</a:t>
            </a:r>
            <a:r>
              <a:rPr lang="en-US" sz="1000" dirty="0"/>
              <a:t> </a:t>
            </a:r>
            <a:r>
              <a:rPr lang="en-US" sz="1000" dirty="0" err="1"/>
              <a:t>ua</a:t>
            </a:r>
            <a:r>
              <a:rPr lang="en-US" sz="1000" dirty="0"/>
              <a:t> </a:t>
            </a:r>
            <a:r>
              <a:rPr lang="en-US" sz="1000" dirty="0" err="1"/>
              <a:t>kev</a:t>
            </a:r>
            <a:r>
              <a:rPr lang="en-US" sz="1000" dirty="0"/>
              <a:t> sib </a:t>
            </a:r>
            <a:r>
              <a:rPr lang="en-US" sz="1000" dirty="0" err="1"/>
              <a:t>raug</a:t>
            </a:r>
            <a:r>
              <a:rPr lang="en-US" sz="1000" dirty="0"/>
              <a:t> zoo </a:t>
            </a:r>
            <a:r>
              <a:rPr lang="en-US" sz="1000" dirty="0" err="1"/>
              <a:t>rau</a:t>
            </a:r>
            <a:r>
              <a:rPr lang="en-US" sz="1000" dirty="0"/>
              <a:t> </a:t>
            </a:r>
            <a:r>
              <a:rPr lang="en-US" sz="1000" dirty="0" err="1"/>
              <a:t>txoj</a:t>
            </a:r>
            <a:r>
              <a:rPr lang="en-US" sz="1000" dirty="0"/>
              <a:t> </a:t>
            </a:r>
            <a:r>
              <a:rPr lang="en-US" sz="1000" dirty="0" err="1"/>
              <a:t>kev</a:t>
            </a:r>
            <a:r>
              <a:rPr lang="en-US" sz="1000" dirty="0"/>
              <a:t> </a:t>
            </a:r>
            <a:r>
              <a:rPr lang="en-US" sz="1000" dirty="0" err="1"/>
              <a:t>nkag</a:t>
            </a:r>
            <a:r>
              <a:rPr lang="en-US" sz="1000" dirty="0"/>
              <a:t> </a:t>
            </a:r>
            <a:r>
              <a:rPr lang="en-US" sz="1000" dirty="0" err="1"/>
              <a:t>siab</a:t>
            </a:r>
            <a:r>
              <a:rPr lang="en-US" sz="1000" dirty="0"/>
              <a:t> no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pab</a:t>
            </a:r>
            <a:r>
              <a:rPr lang="en-US" sz="1000" dirty="0"/>
              <a:t> </a:t>
            </a:r>
            <a:r>
              <a:rPr lang="en-US" sz="1000" dirty="0" err="1"/>
              <a:t>peb</a:t>
            </a:r>
            <a:r>
              <a:rPr lang="en-US" sz="1000" dirty="0"/>
              <a:t> </a:t>
            </a:r>
            <a:r>
              <a:rPr lang="en-US" sz="1000" dirty="0" err="1"/>
              <a:t>ua</a:t>
            </a:r>
            <a:r>
              <a:rPr lang="en-US" sz="1000" dirty="0"/>
              <a:t> </a:t>
            </a:r>
            <a:r>
              <a:rPr lang="en-US" sz="1000" dirty="0" err="1"/>
              <a:t>kom</a:t>
            </a:r>
            <a:r>
              <a:rPr lang="en-US" sz="1000" dirty="0"/>
              <a:t> </a:t>
            </a:r>
            <a:r>
              <a:rPr lang="en-US" sz="1000" dirty="0" err="1"/>
              <a:t>tiav</a:t>
            </a:r>
            <a:r>
              <a:rPr lang="en-US" sz="1000" dirty="0"/>
              <a:t> </a:t>
            </a:r>
            <a:r>
              <a:rPr lang="en-US" sz="1000" dirty="0" err="1"/>
              <a:t>txhawm</a:t>
            </a:r>
            <a:r>
              <a:rPr lang="en-US" sz="1000" dirty="0"/>
              <a:t> </a:t>
            </a:r>
            <a:r>
              <a:rPr lang="en-US" sz="1000" dirty="0" err="1"/>
              <a:t>rau</a:t>
            </a:r>
            <a:r>
              <a:rPr lang="en-US" sz="1000" dirty="0"/>
              <a:t> </a:t>
            </a:r>
            <a:r>
              <a:rPr lang="en-US" sz="1000" dirty="0" err="1"/>
              <a:t>txheeb</a:t>
            </a:r>
            <a:r>
              <a:rPr lang="en-US" sz="1000" dirty="0"/>
              <a:t> </a:t>
            </a:r>
            <a:r>
              <a:rPr lang="en-US" sz="1000" dirty="0" err="1"/>
              <a:t>xyuas</a:t>
            </a:r>
            <a:r>
              <a:rPr lang="en-US" sz="1000" dirty="0"/>
              <a:t> </a:t>
            </a:r>
            <a:r>
              <a:rPr lang="en-US" sz="1000" dirty="0" err="1"/>
              <a:t>qhov</a:t>
            </a:r>
            <a:r>
              <a:rPr lang="en-US" sz="1000" dirty="0"/>
              <a:t> </a:t>
            </a:r>
            <a:r>
              <a:rPr lang="en-US" sz="1000" dirty="0" err="1"/>
              <a:t>teeb</a:t>
            </a:r>
            <a:r>
              <a:rPr lang="en-US" sz="1000" dirty="0"/>
              <a:t> </a:t>
            </a:r>
            <a:r>
              <a:rPr lang="en-US" sz="1000" dirty="0" err="1"/>
              <a:t>meem</a:t>
            </a:r>
            <a:r>
              <a:rPr lang="en-US" sz="1000" dirty="0"/>
              <a:t> </a:t>
            </a:r>
            <a:r>
              <a:rPr lang="en-US" sz="1000" dirty="0" err="1"/>
              <a:t>thiab</a:t>
            </a:r>
            <a:r>
              <a:rPr lang="en-US" sz="1000" dirty="0"/>
              <a:t> </a:t>
            </a:r>
            <a:r>
              <a:rPr lang="en-US" sz="1000" dirty="0" err="1"/>
              <a:t>nrog</a:t>
            </a:r>
            <a:r>
              <a:rPr lang="en-US" sz="1000" dirty="0"/>
              <a:t> </a:t>
            </a:r>
            <a:r>
              <a:rPr lang="en-US" sz="1000" dirty="0" err="1"/>
              <a:t>cov</a:t>
            </a:r>
            <a:r>
              <a:rPr lang="en-US" sz="1000" dirty="0"/>
              <a:t> </a:t>
            </a:r>
            <a:r>
              <a:rPr lang="en-US" sz="1000" dirty="0" err="1"/>
              <a:t>txheej</a:t>
            </a:r>
            <a:r>
              <a:rPr lang="en-US" sz="1000" dirty="0"/>
              <a:t> </a:t>
            </a:r>
            <a:r>
              <a:rPr lang="en-US" sz="1000" dirty="0" err="1"/>
              <a:t>txheem</a:t>
            </a:r>
            <a:r>
              <a:rPr lang="en-US" sz="1000" dirty="0"/>
              <a:t> </a:t>
            </a:r>
            <a:r>
              <a:rPr lang="en-US" sz="1000" dirty="0" err="1"/>
              <a:t>mus</a:t>
            </a:r>
            <a:r>
              <a:rPr lang="en-US" sz="1000" dirty="0"/>
              <a:t> </a:t>
            </a:r>
            <a:r>
              <a:rPr lang="en-US" sz="1000" dirty="0" err="1"/>
              <a:t>rau</a:t>
            </a:r>
            <a:r>
              <a:rPr lang="en-US" sz="1000" dirty="0"/>
              <a:t> </a:t>
            </a:r>
            <a:r>
              <a:rPr lang="en-US" sz="1000" dirty="0" err="1"/>
              <a:t>kev</a:t>
            </a:r>
            <a:r>
              <a:rPr lang="en-US" sz="1000" dirty="0"/>
              <a:t> </a:t>
            </a:r>
            <a:r>
              <a:rPr lang="en-US" sz="1000" dirty="0" err="1"/>
              <a:t>hloov</a:t>
            </a:r>
            <a:r>
              <a:rPr lang="en-US" sz="1000" dirty="0"/>
              <a:t> </a:t>
            </a:r>
            <a:r>
              <a:rPr lang="en-US" sz="1000" dirty="0" err="1"/>
              <a:t>pauv</a:t>
            </a:r>
            <a:r>
              <a:rPr lang="en-US" sz="1000" dirty="0"/>
              <a:t> </a:t>
            </a:r>
            <a:r>
              <a:rPr lang="en-US" sz="1000" dirty="0" err="1"/>
              <a:t>hauv</a:t>
            </a:r>
            <a:r>
              <a:rPr lang="en-US" sz="1000" dirty="0"/>
              <a:t> </a:t>
            </a:r>
            <a:r>
              <a:rPr lang="en-US" sz="1000" dirty="0" err="1"/>
              <a:t>txoj</a:t>
            </a:r>
            <a:r>
              <a:rPr lang="en-US" sz="1000" dirty="0"/>
              <a:t> </a:t>
            </a:r>
            <a:r>
              <a:rPr lang="en-US" sz="1000" dirty="0" err="1"/>
              <a:t>cai</a:t>
            </a:r>
            <a:r>
              <a:rPr lang="en-US" sz="10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3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7aa80843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7aa80843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Mike 2 feeb</a:t>
            </a:r>
            <a:endParaRPr sz="10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7aa808439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f7aa808439_0_3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Wendy 2 feeb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7aa808439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f7aa808439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Mike 2 feeb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7aa808439_0_5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7aa808439_0_5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Wendy ntsuam xyuas cov txiaj ntsig li 3 feeb</a:t>
            </a:r>
            <a:endParaRPr sz="100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7aa808439_0_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7aa808439_0_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Mike </a:t>
            </a:r>
            <a:r>
              <a:rPr lang="en-US" sz="1000" dirty="0" err="1"/>
              <a:t>piav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txog</a:t>
            </a:r>
            <a:r>
              <a:rPr lang="en-US" sz="1000" dirty="0"/>
              <a:t> </a:t>
            </a:r>
            <a:r>
              <a:rPr lang="en-US" sz="1000" dirty="0" err="1"/>
              <a:t>Vaj</a:t>
            </a:r>
            <a:r>
              <a:rPr lang="en-US" sz="1000" dirty="0"/>
              <a:t> </a:t>
            </a:r>
            <a:r>
              <a:rPr lang="en-US" sz="1000" dirty="0" err="1"/>
              <a:t>Loog</a:t>
            </a:r>
            <a:r>
              <a:rPr lang="en-US" sz="1000" dirty="0"/>
              <a:t> Kub (Golden Circle)  5 </a:t>
            </a:r>
            <a:r>
              <a:rPr lang="en-US" sz="1000" dirty="0" err="1"/>
              <a:t>feeb</a:t>
            </a:r>
            <a:endParaRPr lang="en-US" sz="10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7aa808439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7aa808439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Mike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txog</a:t>
            </a:r>
            <a:r>
              <a:rPr lang="en-US" sz="1000" dirty="0"/>
              <a:t> Artie, </a:t>
            </a:r>
            <a:r>
              <a:rPr lang="en-US" sz="1000" dirty="0" err="1"/>
              <a:t>thiab</a:t>
            </a:r>
            <a:r>
              <a:rPr lang="en-US" sz="1000" dirty="0"/>
              <a:t> Artie </a:t>
            </a:r>
            <a:r>
              <a:rPr lang="en-US" sz="1000" dirty="0" err="1"/>
              <a:t>yuav</a:t>
            </a:r>
            <a:r>
              <a:rPr lang="en-US" sz="1000" dirty="0"/>
              <a:t> </a:t>
            </a:r>
            <a:r>
              <a:rPr lang="en-US" sz="1000" dirty="0" err="1"/>
              <a:t>qhia</a:t>
            </a:r>
            <a:r>
              <a:rPr lang="en-US" sz="1000" dirty="0"/>
              <a:t> </a:t>
            </a:r>
            <a:r>
              <a:rPr lang="en-US" sz="1000" dirty="0" err="1"/>
              <a:t>txog</a:t>
            </a:r>
            <a:r>
              <a:rPr lang="en-US" sz="1000" dirty="0"/>
              <a:t> </a:t>
            </a:r>
            <a:r>
              <a:rPr lang="en-US" sz="1000" dirty="0" err="1"/>
              <a:t>nws</a:t>
            </a:r>
            <a:r>
              <a:rPr lang="en-US" sz="1000" dirty="0"/>
              <a:t> li </a:t>
            </a:r>
            <a:r>
              <a:rPr lang="en-US" sz="1000" dirty="0" err="1"/>
              <a:t>keeb</a:t>
            </a:r>
            <a:r>
              <a:rPr lang="en-US" sz="1000" dirty="0"/>
              <a:t> </a:t>
            </a:r>
            <a:r>
              <a:rPr lang="en-US" sz="1000" dirty="0" err="1"/>
              <a:t>kwm</a:t>
            </a:r>
            <a:r>
              <a:rPr lang="en-US" sz="1000" dirty="0"/>
              <a:t> </a:t>
            </a:r>
            <a:r>
              <a:rPr lang="en-US" sz="1000" dirty="0" err="1"/>
              <a:t>yav</a:t>
            </a:r>
            <a:r>
              <a:rPr lang="en-US" sz="1000" dirty="0"/>
              <a:t> </a:t>
            </a:r>
            <a:r>
              <a:rPr lang="en-US" sz="1000" dirty="0" err="1"/>
              <a:t>dhau</a:t>
            </a:r>
            <a:endParaRPr lang="en-US" sz="1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5 </a:t>
            </a:r>
            <a:r>
              <a:rPr lang="en-US" sz="1000" dirty="0" err="1"/>
              <a:t>feeb</a:t>
            </a:r>
            <a:endParaRPr sz="10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ensusreporter.org/profiles/05000US06019-fresno-county-ca/" TargetMode="External"/><Relationship Id="rId5" Type="http://schemas.openxmlformats.org/officeDocument/2006/relationships/hyperlink" Target="https://www.fresnocog.org/project/measure-c/" TargetMode="External"/><Relationship Id="rId4" Type="http://schemas.openxmlformats.org/officeDocument/2006/relationships/hyperlink" Target="http://www.healthyfresnocountydata.org/indicators/index/view?indicatorId=529&amp;localeId=247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2" y="98112"/>
            <a:ext cx="8602125" cy="4840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B229FBD-618B-439C-9066-6C456EFEBA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071" y="2518405"/>
            <a:ext cx="1127858" cy="1066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AE3371-2F56-4024-84E3-F31AAE7A3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970" y="183030"/>
            <a:ext cx="5653315" cy="4701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F70F1C-1888-4200-A950-FD440F135701}"/>
              </a:ext>
            </a:extLst>
          </p:cNvPr>
          <p:cNvSpPr txBox="1"/>
          <p:nvPr/>
        </p:nvSpPr>
        <p:spPr>
          <a:xfrm>
            <a:off x="478970" y="136050"/>
            <a:ext cx="60083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ZOO SIAB TXAIS TOS COV TSWV CUAB NTAWM PAWG SAB LAJ NTAWM PEJ XEEM!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311700" y="599825"/>
            <a:ext cx="8520600" cy="13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Kev Xav Raws Tus Qauv</a:t>
            </a:r>
            <a:endParaRPr sz="4400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177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55" dirty="0">
              <a:solidFill>
                <a:srgbClr val="45818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55" dirty="0">
              <a:solidFill>
                <a:srgbClr val="45818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45818E"/>
                </a:solidFill>
              </a:rPr>
              <a:t>Ntaub Ntawv &amp; Kev Sib Txuas CBO</a:t>
            </a:r>
            <a:endParaRPr sz="2400" dirty="0">
              <a:solidFill>
                <a:srgbClr val="45818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rgbClr val="45818E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Ntsiab Lus: Kev Thauj Mus Los</a:t>
            </a:r>
            <a:endParaRPr sz="2700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55" dirty="0">
              <a:solidFill>
                <a:srgbClr val="45818E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6025" y="992250"/>
            <a:ext cx="3832234" cy="287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/>
          <p:nvPr/>
        </p:nvSpPr>
        <p:spPr>
          <a:xfrm>
            <a:off x="4208050" y="3572225"/>
            <a:ext cx="5216100" cy="1109400"/>
          </a:xfrm>
          <a:prstGeom prst="rect">
            <a:avLst/>
          </a:prstGeom>
          <a:solidFill>
            <a:srgbClr val="40607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3"/>
          <p:cNvSpPr txBox="1"/>
          <p:nvPr/>
        </p:nvSpPr>
        <p:spPr>
          <a:xfrm>
            <a:off x="4355375" y="3796025"/>
            <a:ext cx="42117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TXHEEJ TXHEEM DEJ KHOV </a:t>
            </a:r>
            <a:endParaRPr sz="3000" dirty="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8D5D20-0C64-46C4-94EA-357EF4AFA00C}"/>
              </a:ext>
            </a:extLst>
          </p:cNvPr>
          <p:cNvSpPr/>
          <p:nvPr/>
        </p:nvSpPr>
        <p:spPr>
          <a:xfrm>
            <a:off x="1098834" y="1171474"/>
            <a:ext cx="1817361" cy="3190398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XWM TXHEEJ  NTAWM TUS QAUV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COV HAUV PAUS QAUV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TSI MUAJ KEV MUAB DEJ SIAB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KEV COJ NOJ COJ UA &amp; LUB LUAG HAUJ LWM TSEEM CEEB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391927" y="-319575"/>
            <a:ext cx="6120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XWM TXHEEJ</a:t>
            </a:r>
            <a:endParaRPr sz="60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7" name="Google Shape;127;p24"/>
          <p:cNvSpPr txBox="1">
            <a:spLocks noGrp="1"/>
          </p:cNvSpPr>
          <p:nvPr>
            <p:ph type="subTitle" idx="1"/>
          </p:nvPr>
        </p:nvSpPr>
        <p:spPr>
          <a:xfrm>
            <a:off x="2238125" y="1733025"/>
            <a:ext cx="6673200" cy="25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Nyuaj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rau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mus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ua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hauj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lwm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uas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siv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thauj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mus</a:t>
            </a:r>
            <a:r>
              <a:rPr lang="en-US" sz="1800" dirty="0">
                <a:solidFill>
                  <a:srgbClr val="575757"/>
                </a:solidFill>
              </a:rPr>
              <a:t> los </a:t>
            </a:r>
            <a:r>
              <a:rPr lang="en-US" sz="1800" dirty="0" err="1">
                <a:solidFill>
                  <a:srgbClr val="575757"/>
                </a:solidFill>
              </a:rPr>
              <a:t>rau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pej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xeem</a:t>
            </a:r>
            <a:endParaRPr sz="18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Cov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nroog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nyob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toj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siab</a:t>
            </a:r>
            <a:r>
              <a:rPr lang="en-US" sz="1800" dirty="0">
                <a:solidFill>
                  <a:srgbClr val="575757"/>
                </a:solidFill>
              </a:rPr>
              <a:t> tau </a:t>
            </a:r>
            <a:r>
              <a:rPr lang="en-US" sz="1800" dirty="0" err="1">
                <a:solidFill>
                  <a:srgbClr val="575757"/>
                </a:solidFill>
              </a:rPr>
              <a:t>ntxiv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cov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nyom</a:t>
            </a:r>
            <a:endParaRPr sz="18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800" dirty="0">
                <a:solidFill>
                  <a:srgbClr val="575757"/>
                </a:solidFill>
              </a:rPr>
              <a:t>Kev </a:t>
            </a:r>
            <a:r>
              <a:rPr lang="en-US" sz="1800" dirty="0" err="1">
                <a:solidFill>
                  <a:srgbClr val="575757"/>
                </a:solidFill>
              </a:rPr>
              <a:t>tus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tsheb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tsis</a:t>
            </a:r>
            <a:r>
              <a:rPr lang="en-US" sz="1800" dirty="0">
                <a:solidFill>
                  <a:srgbClr val="575757"/>
                </a:solidFill>
              </a:rPr>
              <a:t> zoo</a:t>
            </a:r>
            <a:endParaRPr sz="18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800" dirty="0">
                <a:solidFill>
                  <a:srgbClr val="575757"/>
                </a:solidFill>
              </a:rPr>
              <a:t>Kev </a:t>
            </a:r>
            <a:r>
              <a:rPr lang="en-US" sz="1800" dirty="0" err="1">
                <a:solidFill>
                  <a:srgbClr val="575757"/>
                </a:solidFill>
              </a:rPr>
              <a:t>mus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kawm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ntawv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nyob</a:t>
            </a:r>
            <a:r>
              <a:rPr lang="en-US" sz="1800" dirty="0">
                <a:solidFill>
                  <a:srgbClr val="575757"/>
                </a:solidFill>
              </a:rPr>
              <a:t> deb </a:t>
            </a:r>
            <a:r>
              <a:rPr lang="en-US" sz="1800" dirty="0" err="1">
                <a:solidFill>
                  <a:srgbClr val="575757"/>
                </a:solidFill>
              </a:rPr>
              <a:t>dhau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rau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cov</a:t>
            </a:r>
            <a:r>
              <a:rPr lang="en-US" sz="1800" dirty="0">
                <a:solidFill>
                  <a:srgbClr val="575757"/>
                </a:solidFill>
              </a:rPr>
              <a:t> tub </a:t>
            </a:r>
            <a:r>
              <a:rPr lang="en-US" sz="1800" dirty="0" err="1">
                <a:solidFill>
                  <a:srgbClr val="575757"/>
                </a:solidFill>
              </a:rPr>
              <a:t>ntxhais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kawm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ntawv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uas</a:t>
            </a:r>
            <a:r>
              <a:rPr lang="en-US" sz="1800" dirty="0">
                <a:solidFill>
                  <a:srgbClr val="575757"/>
                </a:solidFill>
              </a:rPr>
              <a:t>  </a:t>
            </a:r>
            <a:r>
              <a:rPr lang="en-US" sz="1800" dirty="0" err="1">
                <a:solidFill>
                  <a:srgbClr val="575757"/>
                </a:solidFill>
              </a:rPr>
              <a:t>taug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thiab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tsis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nyab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xeeb</a:t>
            </a:r>
            <a:endParaRPr sz="18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Tsis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muaj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txoj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kev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tsheb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kauj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vab</a:t>
            </a:r>
            <a:endParaRPr sz="1800" dirty="0">
              <a:solidFill>
                <a:srgbClr val="575757"/>
              </a:solidFill>
            </a:endParaRPr>
          </a:p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endParaRPr sz="1800" dirty="0">
              <a:solidFill>
                <a:srgbClr val="575757"/>
              </a:solidFill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4304197" y="1085054"/>
            <a:ext cx="4417259" cy="523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BF9000"/>
                </a:solidFill>
              </a:rPr>
              <a:t>Qhov Xwm Txheej Tam Sim No</a:t>
            </a:r>
            <a:endParaRPr sz="2200" b="1" dirty="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ctrTitle"/>
          </p:nvPr>
        </p:nvSpPr>
        <p:spPr>
          <a:xfrm>
            <a:off x="299425" y="1253850"/>
            <a:ext cx="4119900" cy="13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TUS QAUV</a:t>
            </a:r>
            <a:endParaRPr sz="70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0" dirty="0"/>
          </a:p>
        </p:txBody>
      </p:sp>
      <p:sp>
        <p:nvSpPr>
          <p:cNvPr id="134" name="Google Shape;134;p25"/>
          <p:cNvSpPr txBox="1">
            <a:spLocks noGrp="1"/>
          </p:cNvSpPr>
          <p:nvPr>
            <p:ph type="subTitle" idx="1"/>
          </p:nvPr>
        </p:nvSpPr>
        <p:spPr>
          <a:xfrm>
            <a:off x="4572000" y="630015"/>
            <a:ext cx="4426200" cy="36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700" dirty="0">
                <a:solidFill>
                  <a:srgbClr val="575757"/>
                </a:solidFill>
              </a:rPr>
              <a:t>Siv </a:t>
            </a:r>
            <a:r>
              <a:rPr lang="en-US" sz="1700" dirty="0" err="1">
                <a:solidFill>
                  <a:srgbClr val="575757"/>
                </a:solidFill>
              </a:rPr>
              <a:t>lub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sij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hawm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ntau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ntawm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kev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hla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lub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xeem</a:t>
            </a:r>
            <a:r>
              <a:rPr lang="en-US" sz="1700" dirty="0">
                <a:solidFill>
                  <a:srgbClr val="575757"/>
                </a:solidFill>
              </a:rPr>
              <a:t> los sis </a:t>
            </a:r>
            <a:r>
              <a:rPr lang="en-US" sz="1700" dirty="0" err="1">
                <a:solidFill>
                  <a:srgbClr val="575757"/>
                </a:solidFill>
              </a:rPr>
              <a:t>hla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lub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nroog</a:t>
            </a:r>
            <a:endParaRPr sz="17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700" dirty="0">
                <a:solidFill>
                  <a:srgbClr val="575757"/>
                </a:solidFill>
              </a:rPr>
              <a:t>Siv </a:t>
            </a:r>
            <a:r>
              <a:rPr lang="en-US" sz="1700" dirty="0" err="1">
                <a:solidFill>
                  <a:srgbClr val="575757"/>
                </a:solidFill>
              </a:rPr>
              <a:t>tsheb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tev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xij</a:t>
            </a:r>
            <a:r>
              <a:rPr lang="en-US" sz="1700" dirty="0">
                <a:solidFill>
                  <a:srgbClr val="575757"/>
                </a:solidFill>
              </a:rPr>
              <a:t> (taxis) los sis uber/</a:t>
            </a:r>
            <a:r>
              <a:rPr lang="en-US" sz="1700" dirty="0" err="1">
                <a:solidFill>
                  <a:srgbClr val="575757"/>
                </a:solidFill>
              </a:rPr>
              <a:t>lyft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hloov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lub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tsheb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npav</a:t>
            </a:r>
            <a:r>
              <a:rPr lang="en-US" sz="1700" dirty="0">
                <a:solidFill>
                  <a:srgbClr val="575757"/>
                </a:solidFill>
              </a:rPr>
              <a:t> (</a:t>
            </a:r>
            <a:r>
              <a:rPr lang="en-US" sz="1700" dirty="0" err="1">
                <a:solidFill>
                  <a:srgbClr val="575757"/>
                </a:solidFill>
              </a:rPr>
              <a:t>cuam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tshuam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txog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kev</a:t>
            </a:r>
            <a:r>
              <a:rPr lang="en-US" sz="1700" dirty="0">
                <a:solidFill>
                  <a:srgbClr val="575757"/>
                </a:solidFill>
              </a:rPr>
              <a:t> lag </a:t>
            </a:r>
            <a:r>
              <a:rPr lang="en-US" sz="1700" dirty="0" err="1">
                <a:solidFill>
                  <a:srgbClr val="575757"/>
                </a:solidFill>
              </a:rPr>
              <a:t>luam</a:t>
            </a:r>
            <a:r>
              <a:rPr lang="en" sz="1700" dirty="0">
                <a:solidFill>
                  <a:srgbClr val="575757"/>
                </a:solidFill>
              </a:rPr>
              <a:t>)</a:t>
            </a:r>
            <a:endParaRPr sz="17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700" dirty="0" err="1">
                <a:solidFill>
                  <a:srgbClr val="575757"/>
                </a:solidFill>
              </a:rPr>
              <a:t>Hnav</a:t>
            </a:r>
            <a:r>
              <a:rPr lang="en-US" sz="1700" dirty="0">
                <a:solidFill>
                  <a:srgbClr val="575757"/>
                </a:solidFill>
              </a:rPr>
              <a:t> (wear) </a:t>
            </a:r>
            <a:r>
              <a:rPr lang="en-US" sz="1700" dirty="0" err="1">
                <a:solidFill>
                  <a:srgbClr val="575757"/>
                </a:solidFill>
              </a:rPr>
              <a:t>thiab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rhuav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koj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lub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tsheb</a:t>
            </a:r>
            <a:endParaRPr sz="1700" dirty="0">
              <a:solidFill>
                <a:srgbClr val="575757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650" dirty="0" err="1">
                <a:solidFill>
                  <a:srgbClr val="575757"/>
                </a:solidFill>
              </a:rPr>
              <a:t>Cov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niam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txiv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uas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muaj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tsheb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nyiam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xas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lawv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cov</a:t>
            </a:r>
            <a:r>
              <a:rPr lang="en-US" sz="1650" dirty="0">
                <a:solidFill>
                  <a:srgbClr val="575757"/>
                </a:solidFill>
              </a:rPr>
              <a:t> me </a:t>
            </a:r>
            <a:r>
              <a:rPr lang="en-US" sz="1650" dirty="0" err="1">
                <a:solidFill>
                  <a:srgbClr val="575757"/>
                </a:solidFill>
              </a:rPr>
              <a:t>nyuam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mus</a:t>
            </a:r>
            <a:r>
              <a:rPr lang="en-US" sz="1650" dirty="0">
                <a:solidFill>
                  <a:srgbClr val="575757"/>
                </a:solidFill>
              </a:rPr>
              <a:t> tom </a:t>
            </a:r>
            <a:r>
              <a:rPr lang="en-US" sz="1650" dirty="0" err="1">
                <a:solidFill>
                  <a:srgbClr val="575757"/>
                </a:solidFill>
              </a:rPr>
              <a:t>tsev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kawm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ntawv</a:t>
            </a:r>
            <a:r>
              <a:rPr lang="en-US" sz="1650" dirty="0">
                <a:solidFill>
                  <a:srgbClr val="575757"/>
                </a:solidFill>
              </a:rPr>
              <a:t> (</a:t>
            </a:r>
            <a:r>
              <a:rPr lang="en-US" sz="1650" dirty="0" err="1">
                <a:solidFill>
                  <a:srgbClr val="575757"/>
                </a:solidFill>
              </a:rPr>
              <a:t>kev</a:t>
            </a:r>
            <a:r>
              <a:rPr lang="en-US" sz="1650" dirty="0">
                <a:solidFill>
                  <a:srgbClr val="575757"/>
                </a:solidFill>
              </a:rPr>
              <a:t> sib </a:t>
            </a:r>
            <a:r>
              <a:rPr lang="en-US" sz="1650" dirty="0" err="1">
                <a:solidFill>
                  <a:srgbClr val="575757"/>
                </a:solidFill>
              </a:rPr>
              <a:t>dhos</a:t>
            </a:r>
            <a:r>
              <a:rPr lang="en-US" sz="1650" dirty="0">
                <a:solidFill>
                  <a:srgbClr val="575757"/>
                </a:solidFill>
              </a:rPr>
              <a:t>/</a:t>
            </a:r>
            <a:r>
              <a:rPr lang="en-US" sz="1650" dirty="0" err="1">
                <a:solidFill>
                  <a:srgbClr val="575757"/>
                </a:solidFill>
              </a:rPr>
              <a:t>kev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ua</a:t>
            </a:r>
            <a:r>
              <a:rPr lang="en-US" sz="1650" dirty="0">
                <a:solidFill>
                  <a:srgbClr val="575757"/>
                </a:solidFill>
              </a:rPr>
              <a:t> </a:t>
            </a:r>
            <a:r>
              <a:rPr lang="en-US" sz="1650" dirty="0" err="1">
                <a:solidFill>
                  <a:srgbClr val="575757"/>
                </a:solidFill>
              </a:rPr>
              <a:t>ub</a:t>
            </a:r>
            <a:r>
              <a:rPr lang="en-US" sz="1650" dirty="0">
                <a:solidFill>
                  <a:srgbClr val="575757"/>
                </a:solidFill>
              </a:rPr>
              <a:t> no)</a:t>
            </a: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000"/>
              <a:buChar char="●"/>
            </a:pPr>
            <a:r>
              <a:rPr lang="en-US" sz="1700" dirty="0" err="1">
                <a:solidFill>
                  <a:srgbClr val="575757"/>
                </a:solidFill>
              </a:rPr>
              <a:t>Cov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niam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txiv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tsis</a:t>
            </a:r>
            <a:r>
              <a:rPr lang="en-US" sz="1700" dirty="0">
                <a:solidFill>
                  <a:srgbClr val="575757"/>
                </a:solidFill>
              </a:rPr>
              <a:t> pub </a:t>
            </a:r>
            <a:r>
              <a:rPr lang="en-US" sz="1700" dirty="0" err="1">
                <a:solidFill>
                  <a:srgbClr val="575757"/>
                </a:solidFill>
              </a:rPr>
              <a:t>cov</a:t>
            </a:r>
            <a:r>
              <a:rPr lang="en-US" sz="1700" dirty="0">
                <a:solidFill>
                  <a:srgbClr val="575757"/>
                </a:solidFill>
              </a:rPr>
              <a:t> me </a:t>
            </a:r>
            <a:r>
              <a:rPr lang="en-US" sz="1700" dirty="0" err="1">
                <a:solidFill>
                  <a:srgbClr val="575757"/>
                </a:solidFill>
              </a:rPr>
              <a:t>nyuam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caij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tsheb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kauj</a:t>
            </a:r>
            <a:r>
              <a:rPr lang="en-US" sz="1700" dirty="0">
                <a:solidFill>
                  <a:srgbClr val="575757"/>
                </a:solidFill>
              </a:rPr>
              <a:t> </a:t>
            </a:r>
            <a:r>
              <a:rPr lang="en-US" sz="1700" dirty="0" err="1">
                <a:solidFill>
                  <a:srgbClr val="575757"/>
                </a:solidFill>
              </a:rPr>
              <a:t>vab</a:t>
            </a:r>
            <a:endParaRPr sz="1700" dirty="0">
              <a:solidFill>
                <a:srgbClr val="575757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ctrTitle"/>
          </p:nvPr>
        </p:nvSpPr>
        <p:spPr>
          <a:xfrm>
            <a:off x="311700" y="212900"/>
            <a:ext cx="4260300" cy="173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0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COV HAUV PAUS QAUV</a:t>
            </a:r>
            <a:endParaRPr sz="4000" dirty="0"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1"/>
          </p:nvPr>
        </p:nvSpPr>
        <p:spPr>
          <a:xfrm>
            <a:off x="311700" y="1838200"/>
            <a:ext cx="4260300" cy="293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600"/>
              <a:buChar char="●"/>
            </a:pPr>
            <a:r>
              <a:rPr lang="en-US" sz="1400" dirty="0" err="1">
                <a:solidFill>
                  <a:srgbClr val="575757"/>
                </a:solidFill>
              </a:rPr>
              <a:t>Cov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txheej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txheem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tsheb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npav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qub</a:t>
            </a:r>
            <a:r>
              <a:rPr lang="en-US" sz="1400" dirty="0">
                <a:solidFill>
                  <a:srgbClr val="575757"/>
                </a:solidFill>
              </a:rPr>
              <a:t> ( </a:t>
            </a:r>
            <a:r>
              <a:rPr lang="en-US" sz="1400" dirty="0" err="1">
                <a:solidFill>
                  <a:srgbClr val="575757"/>
                </a:solidFill>
              </a:rPr>
              <a:t>Kab</a:t>
            </a:r>
            <a:r>
              <a:rPr lang="en-US" sz="1400" dirty="0">
                <a:solidFill>
                  <a:srgbClr val="575757"/>
                </a:solidFill>
              </a:rPr>
              <a:t> Q</a:t>
            </a:r>
            <a:r>
              <a:rPr lang="en" sz="1400" dirty="0">
                <a:solidFill>
                  <a:srgbClr val="575757"/>
                </a:solidFill>
              </a:rPr>
              <a:t>)</a:t>
            </a:r>
            <a:endParaRPr sz="1400" dirty="0">
              <a:solidFill>
                <a:srgbClr val="575757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600"/>
              <a:buChar char="●"/>
            </a:pPr>
            <a:r>
              <a:rPr lang="en-US" sz="1400" dirty="0" err="1">
                <a:solidFill>
                  <a:srgbClr val="575757"/>
                </a:solidFill>
              </a:rPr>
              <a:t>Tsis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muaj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hloov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kho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tshiab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kom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thauj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mus</a:t>
            </a:r>
            <a:r>
              <a:rPr lang="en-US" sz="1400" dirty="0">
                <a:solidFill>
                  <a:srgbClr val="575757"/>
                </a:solidFill>
              </a:rPr>
              <a:t> los </a:t>
            </a:r>
            <a:r>
              <a:rPr lang="en-US" sz="1400" dirty="0" err="1">
                <a:solidFill>
                  <a:srgbClr val="575757"/>
                </a:solidFill>
              </a:rPr>
              <a:t>thoob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plaws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hauv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nroog</a:t>
            </a:r>
            <a:endParaRPr sz="1400" dirty="0">
              <a:solidFill>
                <a:srgbClr val="575757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600"/>
              <a:buChar char="●"/>
            </a:pPr>
            <a:r>
              <a:rPr lang="en-US" sz="1400" dirty="0" err="1">
                <a:solidFill>
                  <a:srgbClr val="575757"/>
                </a:solidFill>
              </a:rPr>
              <a:t>Pob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nyiaj</a:t>
            </a:r>
            <a:r>
              <a:rPr lang="en-US" sz="1400" dirty="0">
                <a:solidFill>
                  <a:srgbClr val="575757"/>
                </a:solidFill>
              </a:rPr>
              <a:t> tau </a:t>
            </a:r>
            <a:r>
              <a:rPr lang="en-US" sz="1400" dirty="0" err="1">
                <a:solidFill>
                  <a:srgbClr val="575757"/>
                </a:solidFill>
              </a:rPr>
              <a:t>siv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ntau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rau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txoj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loj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tshaj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txoj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kev</a:t>
            </a:r>
            <a:r>
              <a:rPr lang="en-US" sz="1400" dirty="0">
                <a:solidFill>
                  <a:srgbClr val="575757"/>
                </a:solidFill>
              </a:rPr>
              <a:t> av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600"/>
              <a:buChar char="●"/>
            </a:pPr>
            <a:r>
              <a:rPr lang="en-US" sz="1400" dirty="0" err="1">
                <a:solidFill>
                  <a:srgbClr val="575757"/>
                </a:solidFill>
              </a:rPr>
              <a:t>Lub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xeev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cov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thaj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tsam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loj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heev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nrog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rau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cov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uas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nyob</a:t>
            </a:r>
            <a:r>
              <a:rPr lang="en-US" sz="1400" dirty="0">
                <a:solidFill>
                  <a:srgbClr val="575757"/>
                </a:solidFill>
              </a:rPr>
              <a:t> sib </a:t>
            </a:r>
            <a:r>
              <a:rPr lang="en-US" sz="1400" dirty="0" err="1">
                <a:solidFill>
                  <a:srgbClr val="575757"/>
                </a:solidFill>
              </a:rPr>
              <a:t>rus</a:t>
            </a:r>
            <a:r>
              <a:rPr lang="en-US" sz="1400" dirty="0">
                <a:solidFill>
                  <a:srgbClr val="575757"/>
                </a:solidFill>
              </a:rPr>
              <a:t> deb</a:t>
            </a:r>
            <a:endParaRPr sz="1400" dirty="0">
              <a:solidFill>
                <a:srgbClr val="575757"/>
              </a:solidFill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600"/>
              <a:buChar char="●"/>
            </a:pPr>
            <a:r>
              <a:rPr lang="en-US" sz="1400" dirty="0" err="1">
                <a:solidFill>
                  <a:srgbClr val="575757"/>
                </a:solidFill>
              </a:rPr>
              <a:t>Txoj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kev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uas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tsim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ua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raws</a:t>
            </a:r>
            <a:r>
              <a:rPr lang="en-US" sz="1400" dirty="0">
                <a:solidFill>
                  <a:srgbClr val="575757"/>
                </a:solidFill>
              </a:rPr>
              <a:t> li </a:t>
            </a:r>
            <a:r>
              <a:rPr lang="en-US" sz="1400" dirty="0" err="1">
                <a:solidFill>
                  <a:srgbClr val="575757"/>
                </a:solidFill>
              </a:rPr>
              <a:t>cov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qauv</a:t>
            </a:r>
            <a:r>
              <a:rPr lang="en-US" sz="1400" dirty="0">
                <a:solidFill>
                  <a:srgbClr val="575757"/>
                </a:solidFill>
              </a:rPr>
              <a:t> </a:t>
            </a:r>
            <a:r>
              <a:rPr lang="en-US" sz="1400" dirty="0" err="1">
                <a:solidFill>
                  <a:srgbClr val="575757"/>
                </a:solidFill>
              </a:rPr>
              <a:t>qub</a:t>
            </a:r>
            <a:endParaRPr sz="1400" dirty="0">
              <a:solidFill>
                <a:srgbClr val="575757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B2859E-B9C1-4B88-85D5-824385F366F3}"/>
              </a:ext>
            </a:extLst>
          </p:cNvPr>
          <p:cNvSpPr/>
          <p:nvPr/>
        </p:nvSpPr>
        <p:spPr>
          <a:xfrm>
            <a:off x="5201277" y="1496712"/>
            <a:ext cx="1261307" cy="2150075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XWM TXHEEJ  NTAWM TUS QAUV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COV HAUV PAUS QAUV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TSI MUAJ KEV MUAJ DEJ SIAB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KEV COJ NOJ COJ UA &amp; LUB LUAG HAUJ LWM TSEEM CEEB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>
            <a:spLocks noGrp="1"/>
          </p:cNvSpPr>
          <p:nvPr>
            <p:ph type="ctrTitle"/>
          </p:nvPr>
        </p:nvSpPr>
        <p:spPr>
          <a:xfrm>
            <a:off x="582002" y="-145389"/>
            <a:ext cx="8295073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TSIS MUAJ KEV MUAB DEJ SIAB (MENTAL MEBES</a:t>
            </a:r>
            <a:endParaRPr sz="55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Google Shape;146;p27"/>
          <p:cNvSpPr txBox="1">
            <a:spLocks noGrp="1"/>
          </p:cNvSpPr>
          <p:nvPr>
            <p:ph type="subTitle" idx="1"/>
          </p:nvPr>
        </p:nvSpPr>
        <p:spPr>
          <a:xfrm>
            <a:off x="2203875" y="1697146"/>
            <a:ext cx="6673200" cy="3319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xeem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tuaj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yeem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yoog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raws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txheej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uas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twb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lawm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thiab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tsim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txoj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xaiv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ntawm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lawv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tus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kheej</a:t>
            </a:r>
            <a:endParaRPr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>
                <a:solidFill>
                  <a:srgbClr val="575757"/>
                </a:solidFill>
              </a:rPr>
              <a:t>Kev </a:t>
            </a:r>
            <a:r>
              <a:rPr lang="en-US" sz="1600" dirty="0" err="1">
                <a:solidFill>
                  <a:srgbClr val="575757"/>
                </a:solidFill>
              </a:rPr>
              <a:t>hloov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ua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nyuaj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heev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yog</a:t>
            </a:r>
            <a:r>
              <a:rPr lang="en-US" sz="1600" dirty="0">
                <a:solidFill>
                  <a:srgbClr val="575757"/>
                </a:solidFill>
              </a:rPr>
              <a:t> li </a:t>
            </a:r>
            <a:r>
              <a:rPr lang="en-US" sz="1600" dirty="0" err="1">
                <a:solidFill>
                  <a:srgbClr val="575757"/>
                </a:solidFill>
              </a:rPr>
              <a:t>nws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yuav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hloov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lawv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tus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pwm</a:t>
            </a:r>
            <a:endParaRPr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>
                <a:solidFill>
                  <a:srgbClr val="575757"/>
                </a:solidFill>
              </a:rPr>
              <a:t>Tus </a:t>
            </a:r>
            <a:r>
              <a:rPr lang="en-US" sz="1600" dirty="0" err="1">
                <a:solidFill>
                  <a:srgbClr val="575757"/>
                </a:solidFill>
              </a:rPr>
              <a:t>thawj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xeev</a:t>
            </a:r>
            <a:r>
              <a:rPr lang="en-US" sz="1600" dirty="0">
                <a:solidFill>
                  <a:srgbClr val="575757"/>
                </a:solidFill>
              </a:rPr>
              <a:t>/</a:t>
            </a:r>
            <a:r>
              <a:rPr lang="en-US" sz="1600" dirty="0" err="1">
                <a:solidFill>
                  <a:srgbClr val="575757"/>
                </a:solidFill>
              </a:rPr>
              <a:t>Nroog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raug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cuam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tshuam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nrog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teeb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meem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zog</a:t>
            </a:r>
            <a:endParaRPr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neeg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nyob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keeb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tsis</a:t>
            </a:r>
            <a:r>
              <a:rPr lang="en-US" sz="1600" dirty="0">
                <a:solidFill>
                  <a:srgbClr val="575757"/>
                </a:solidFill>
              </a:rPr>
              <a:t> tau </a:t>
            </a:r>
            <a:r>
              <a:rPr lang="en-US" sz="1600" dirty="0" err="1">
                <a:solidFill>
                  <a:srgbClr val="575757"/>
                </a:solidFill>
              </a:rPr>
              <a:t>teeb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tsa</a:t>
            </a:r>
            <a:r>
              <a:rPr lang="en-US" sz="1600" dirty="0">
                <a:solidFill>
                  <a:srgbClr val="575757"/>
                </a:solidFill>
              </a:rPr>
              <a:t> los </a:t>
            </a:r>
            <a:r>
              <a:rPr lang="en-US" sz="1600" dirty="0" err="1">
                <a:solidFill>
                  <a:srgbClr val="575757"/>
                </a:solidFill>
              </a:rPr>
              <a:t>rau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neeg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xaiv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tsa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Txoj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cai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tsis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raug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hloov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pauv</a:t>
            </a:r>
            <a:endParaRPr sz="1600" dirty="0">
              <a:solidFill>
                <a:srgbClr val="575757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>
            <a:spLocks noGrp="1"/>
          </p:cNvSpPr>
          <p:nvPr>
            <p:ph type="ctrTitle"/>
          </p:nvPr>
        </p:nvSpPr>
        <p:spPr>
          <a:xfrm>
            <a:off x="287150" y="296562"/>
            <a:ext cx="4119900" cy="27416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KEV COJ NOJ COJ UA &amp; LUB LUAG HAUJ LWM UAS TSEEM CEEB</a:t>
            </a:r>
            <a:endParaRPr sz="35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3500" dirty="0"/>
          </a:p>
        </p:txBody>
      </p:sp>
      <p:sp>
        <p:nvSpPr>
          <p:cNvPr id="152" name="Google Shape;152;p28"/>
          <p:cNvSpPr txBox="1">
            <a:spLocks noGrp="1"/>
          </p:cNvSpPr>
          <p:nvPr>
            <p:ph type="subTitle" idx="1"/>
          </p:nvPr>
        </p:nvSpPr>
        <p:spPr>
          <a:xfrm>
            <a:off x="4572000" y="662875"/>
            <a:ext cx="4426200" cy="448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9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cai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keeb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ntxub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ntxaug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xws</a:t>
            </a:r>
            <a:r>
              <a:rPr lang="en-US" sz="1600" dirty="0">
                <a:solidFill>
                  <a:srgbClr val="575757"/>
                </a:solidFill>
              </a:rPr>
              <a:t> li </a:t>
            </a:r>
            <a:r>
              <a:rPr lang="en-US" sz="1600" dirty="0" err="1">
                <a:solidFill>
                  <a:srgbClr val="575757"/>
                </a:solidFill>
              </a:rPr>
              <a:t>rov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txhim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kho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cuam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tshuam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tsim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kho</a:t>
            </a:r>
            <a:r>
              <a:rPr lang="en-US" sz="1600" dirty="0">
                <a:solidFill>
                  <a:srgbClr val="575757"/>
                </a:solidFill>
              </a:rPr>
              <a:t>,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npaj</a:t>
            </a:r>
            <a:r>
              <a:rPr lang="en-US" sz="1600" dirty="0">
                <a:solidFill>
                  <a:srgbClr val="575757"/>
                </a:solidFill>
              </a:rPr>
              <a:t>, </a:t>
            </a:r>
            <a:r>
              <a:rPr lang="en-US" sz="1600" dirty="0" err="1">
                <a:solidFill>
                  <a:srgbClr val="575757"/>
                </a:solidFill>
              </a:rPr>
              <a:t>thiab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lwm</a:t>
            </a:r>
            <a:r>
              <a:rPr lang="en-US" sz="1600" dirty="0">
                <a:solidFill>
                  <a:srgbClr val="575757"/>
                </a:solidFill>
              </a:rPr>
              <a:t> yam</a:t>
            </a:r>
          </a:p>
          <a:p>
            <a:pPr marL="457200" lvl="0" indent="-349250" algn="just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19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nroog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xws</a:t>
            </a:r>
            <a:r>
              <a:rPr lang="en-US" sz="1600" dirty="0">
                <a:solidFill>
                  <a:srgbClr val="575757"/>
                </a:solidFill>
              </a:rPr>
              <a:t> li Fresno, </a:t>
            </a:r>
            <a:r>
              <a:rPr lang="en-US" sz="1600" dirty="0" err="1">
                <a:solidFill>
                  <a:srgbClr val="575757"/>
                </a:solidFill>
              </a:rPr>
              <a:t>nthuav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dav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pob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nyiaj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rau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tshiab</a:t>
            </a:r>
            <a:r>
              <a:rPr lang="en-US" sz="1600" dirty="0">
                <a:solidFill>
                  <a:srgbClr val="575757"/>
                </a:solidFill>
              </a:rPr>
              <a:t>, </a:t>
            </a:r>
            <a:r>
              <a:rPr lang="en-US" sz="1600" dirty="0" err="1">
                <a:solidFill>
                  <a:srgbClr val="575757"/>
                </a:solidFill>
              </a:rPr>
              <a:t>kom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tawm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zog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qub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qab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9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Tsis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txhim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kho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phiaj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dav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rau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xeev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thiab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nroog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925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9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Tsis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muaj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nqis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peev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tshwj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xeeb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kev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thauj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mus</a:t>
            </a:r>
            <a:r>
              <a:rPr lang="en-US" sz="1600" dirty="0">
                <a:solidFill>
                  <a:srgbClr val="575757"/>
                </a:solidFill>
              </a:rPr>
              <a:t> los </a:t>
            </a:r>
            <a:r>
              <a:rPr lang="en-US" sz="1600" dirty="0" err="1">
                <a:solidFill>
                  <a:srgbClr val="575757"/>
                </a:solidFill>
              </a:rPr>
              <a:t>txog</a:t>
            </a:r>
            <a:r>
              <a:rPr lang="en-US" sz="1600" dirty="0">
                <a:solidFill>
                  <a:srgbClr val="575757"/>
                </a:solidFill>
              </a:rPr>
              <a:t> tam sim no</a:t>
            </a:r>
            <a:endParaRPr sz="1600" dirty="0">
              <a:solidFill>
                <a:srgbClr val="575757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ctrTitle"/>
          </p:nvPr>
        </p:nvSpPr>
        <p:spPr>
          <a:xfrm>
            <a:off x="398475" y="-2495725"/>
            <a:ext cx="4260300" cy="381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>
                <a:solidFill>
                  <a:srgbClr val="40607C"/>
                </a:solidFill>
                <a:latin typeface="Oswald"/>
                <a:sym typeface="Oswald"/>
              </a:rPr>
              <a:t>KEV KHAWS NTAUB NTAWV</a:t>
            </a:r>
            <a:r>
              <a:rPr lang="en" sz="4000" b="1" dirty="0">
                <a:solidFill>
                  <a:srgbClr val="BF9000"/>
                </a:solidFill>
              </a:rPr>
              <a:t> </a:t>
            </a:r>
            <a:endParaRPr sz="40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8" name="Google Shape;158;p29"/>
          <p:cNvSpPr txBox="1">
            <a:spLocks noGrp="1"/>
          </p:cNvSpPr>
          <p:nvPr>
            <p:ph type="subTitle" idx="1"/>
          </p:nvPr>
        </p:nvSpPr>
        <p:spPr>
          <a:xfrm>
            <a:off x="570775" y="1928750"/>
            <a:ext cx="3790200" cy="27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>
                <a:solidFill>
                  <a:srgbClr val="575757"/>
                </a:solidFill>
              </a:rPr>
              <a:t>Kev sib </a:t>
            </a:r>
            <a:r>
              <a:rPr lang="en-US" sz="1600" dirty="0" err="1">
                <a:solidFill>
                  <a:srgbClr val="575757"/>
                </a:solidFill>
              </a:rPr>
              <a:t>tham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nrog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pej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xeem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Lub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Nroog</a:t>
            </a:r>
            <a:r>
              <a:rPr lang="en-US" sz="1600" dirty="0">
                <a:solidFill>
                  <a:srgbClr val="575757"/>
                </a:solidFill>
              </a:rPr>
              <a:t> Fresno-</a:t>
            </a:r>
            <a:r>
              <a:rPr lang="en-US" sz="1600" dirty="0" err="1">
                <a:solidFill>
                  <a:srgbClr val="575757"/>
                </a:solidFill>
              </a:rPr>
              <a:t>Cov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Kws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Tsav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Tsheb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Nroog</a:t>
            </a:r>
            <a:r>
              <a:rPr lang="en-US" sz="1600" dirty="0">
                <a:solidFill>
                  <a:srgbClr val="575757"/>
                </a:solidFill>
              </a:rPr>
              <a:t> Fresno - Kev </a:t>
            </a:r>
            <a:r>
              <a:rPr lang="en-US" sz="1600" dirty="0" err="1">
                <a:solidFill>
                  <a:srgbClr val="575757"/>
                </a:solidFill>
              </a:rPr>
              <a:t>Ua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Hauj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Lwm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thiab</a:t>
            </a:r>
            <a:r>
              <a:rPr lang="en-US" sz="1600" dirty="0">
                <a:solidFill>
                  <a:srgbClr val="575757"/>
                </a:solidFill>
              </a:rPr>
              <a:t> Kev </a:t>
            </a:r>
            <a:r>
              <a:rPr lang="en-US" sz="1600" dirty="0" err="1">
                <a:solidFill>
                  <a:srgbClr val="575757"/>
                </a:solidFill>
              </a:rPr>
              <a:t>Npaj</a:t>
            </a:r>
            <a:endParaRPr lang="en-US" sz="1600" dirty="0">
              <a:solidFill>
                <a:srgbClr val="575757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75757"/>
              </a:buClr>
              <a:buSzPts val="1800"/>
              <a:buChar char="●"/>
            </a:pPr>
            <a:r>
              <a:rPr lang="en-US" sz="1600" dirty="0" err="1">
                <a:solidFill>
                  <a:srgbClr val="575757"/>
                </a:solidFill>
              </a:rPr>
              <a:t>Thawj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Tswj</a:t>
            </a:r>
            <a:r>
              <a:rPr lang="en-US" sz="1600" dirty="0">
                <a:solidFill>
                  <a:srgbClr val="575757"/>
                </a:solidFill>
              </a:rPr>
              <a:t> </a:t>
            </a:r>
            <a:r>
              <a:rPr lang="en-US" sz="1600" dirty="0" err="1">
                <a:solidFill>
                  <a:srgbClr val="575757"/>
                </a:solidFill>
              </a:rPr>
              <a:t>Hwm</a:t>
            </a:r>
            <a:r>
              <a:rPr lang="en-US" sz="1600" dirty="0">
                <a:solidFill>
                  <a:srgbClr val="575757"/>
                </a:solidFill>
              </a:rPr>
              <a:t> (council of government) - </a:t>
            </a:r>
            <a:r>
              <a:rPr lang="en-US" sz="1600" dirty="0" err="1">
                <a:solidFill>
                  <a:srgbClr val="575757"/>
                </a:solidFill>
              </a:rPr>
              <a:t>Ntsuas</a:t>
            </a:r>
            <a:r>
              <a:rPr lang="en-US" sz="1600" dirty="0">
                <a:solidFill>
                  <a:srgbClr val="575757"/>
                </a:solidFill>
              </a:rPr>
              <a:t> C.</a:t>
            </a:r>
            <a:endParaRPr sz="1600" dirty="0">
              <a:solidFill>
                <a:srgbClr val="575757"/>
              </a:solidFill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398475" y="1149400"/>
            <a:ext cx="4684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err="1">
                <a:solidFill>
                  <a:srgbClr val="BF9000"/>
                </a:solidFill>
              </a:rPr>
              <a:t>Txhawm</a:t>
            </a:r>
            <a:r>
              <a:rPr lang="en-US" sz="2000" b="1" dirty="0">
                <a:solidFill>
                  <a:srgbClr val="BF9000"/>
                </a:solidFill>
              </a:rPr>
              <a:t> </a:t>
            </a:r>
            <a:r>
              <a:rPr lang="en-US" sz="2000" b="1" dirty="0" err="1">
                <a:solidFill>
                  <a:srgbClr val="BF9000"/>
                </a:solidFill>
              </a:rPr>
              <a:t>rau</a:t>
            </a:r>
            <a:r>
              <a:rPr lang="en-US" sz="2000" b="1" dirty="0">
                <a:solidFill>
                  <a:srgbClr val="BF9000"/>
                </a:solidFill>
              </a:rPr>
              <a:t> </a:t>
            </a:r>
            <a:r>
              <a:rPr lang="en-US" sz="2000" b="1" dirty="0" err="1">
                <a:solidFill>
                  <a:srgbClr val="BF9000"/>
                </a:solidFill>
              </a:rPr>
              <a:t>paub</a:t>
            </a:r>
            <a:r>
              <a:rPr lang="en-US" sz="2000" b="1" dirty="0">
                <a:solidFill>
                  <a:srgbClr val="BF9000"/>
                </a:solidFill>
              </a:rPr>
              <a:t> </a:t>
            </a:r>
            <a:r>
              <a:rPr lang="en-US" sz="2000" b="1" dirty="0" err="1">
                <a:solidFill>
                  <a:srgbClr val="BF9000"/>
                </a:solidFill>
              </a:rPr>
              <a:t>Qhov</a:t>
            </a:r>
            <a:r>
              <a:rPr lang="en-US" sz="2000" b="1" dirty="0">
                <a:solidFill>
                  <a:srgbClr val="BF9000"/>
                </a:solidFill>
              </a:rPr>
              <a:t> </a:t>
            </a:r>
            <a:r>
              <a:rPr lang="en-US" sz="2000" b="1" dirty="0" err="1">
                <a:solidFill>
                  <a:srgbClr val="BF9000"/>
                </a:solidFill>
              </a:rPr>
              <a:t>Teeb</a:t>
            </a:r>
            <a:r>
              <a:rPr lang="en-US" sz="2000" b="1" dirty="0">
                <a:solidFill>
                  <a:srgbClr val="BF9000"/>
                </a:solidFill>
              </a:rPr>
              <a:t> </a:t>
            </a:r>
            <a:r>
              <a:rPr lang="en-US" sz="2000" b="1" dirty="0" err="1">
                <a:solidFill>
                  <a:srgbClr val="BF9000"/>
                </a:solidFill>
              </a:rPr>
              <a:t>Meem</a:t>
            </a:r>
            <a:endParaRPr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D29BA86-4BE7-4555-A2FD-138EBB555EFD}"/>
              </a:ext>
            </a:extLst>
          </p:cNvPr>
          <p:cNvSpPr/>
          <p:nvPr/>
        </p:nvSpPr>
        <p:spPr>
          <a:xfrm>
            <a:off x="5201277" y="1496712"/>
            <a:ext cx="1261307" cy="2150075"/>
          </a:xfrm>
          <a:prstGeom prst="rect">
            <a:avLst/>
          </a:prstGeom>
          <a:solidFill>
            <a:schemeClr val="bg1">
              <a:lumMod val="90000"/>
              <a:lumOff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XWM TXHEEJ  NTAWM TUS QAUV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COV HAUV PAUS QAUV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TSI MUAJ KEV MUAJ DEJ SIAB</a:t>
            </a:r>
          </a:p>
          <a:p>
            <a:pPr algn="ctr"/>
            <a:endParaRPr lang="en-US" sz="800" dirty="0">
              <a:solidFill>
                <a:schemeClr val="tx1"/>
              </a:solidFill>
            </a:endParaRP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KEV COJ NOJ COJ UA &amp; LUB LUAG HAUJ LWM TSEEM CEEB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subTitle" idx="1"/>
          </p:nvPr>
        </p:nvSpPr>
        <p:spPr>
          <a:xfrm>
            <a:off x="2738049" y="505325"/>
            <a:ext cx="583072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KEV KOOM TES NTAWM PEJ XEEM </a:t>
            </a:r>
            <a:endParaRPr dirty="0"/>
          </a:p>
        </p:txBody>
      </p:sp>
      <p:pic>
        <p:nvPicPr>
          <p:cNvPr id="165" name="Google Shape;16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5405637" y="1706388"/>
            <a:ext cx="2757600" cy="356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930762" y="1721287"/>
            <a:ext cx="2734600" cy="35388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0"/>
          <p:cNvSpPr txBox="1"/>
          <p:nvPr/>
        </p:nvSpPr>
        <p:spPr>
          <a:xfrm>
            <a:off x="3311166" y="1149975"/>
            <a:ext cx="46845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rgbClr val="BF9000"/>
                </a:solidFill>
              </a:rPr>
              <a:t>PIV TXWV </a:t>
            </a:r>
            <a:endParaRPr sz="2800" dirty="0"/>
          </a:p>
        </p:txBody>
      </p:sp>
      <p:sp>
        <p:nvSpPr>
          <p:cNvPr id="168" name="Google Shape;168;p30"/>
          <p:cNvSpPr/>
          <p:nvPr/>
        </p:nvSpPr>
        <p:spPr>
          <a:xfrm>
            <a:off x="4162800" y="3356225"/>
            <a:ext cx="746100" cy="5481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5617A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9" name="Google Shape;169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4800" y="505325"/>
            <a:ext cx="1193258" cy="132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subTitle" idx="1"/>
          </p:nvPr>
        </p:nvSpPr>
        <p:spPr>
          <a:xfrm>
            <a:off x="2738050" y="505325"/>
            <a:ext cx="501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KEV KOOM TES NTAWM PEJ XEEM </a:t>
            </a:r>
            <a:endParaRPr lang="en-US" sz="8000" dirty="0"/>
          </a:p>
        </p:txBody>
      </p:sp>
      <p:sp>
        <p:nvSpPr>
          <p:cNvPr id="175" name="Google Shape;175;p31"/>
          <p:cNvSpPr txBox="1"/>
          <p:nvPr/>
        </p:nvSpPr>
        <p:spPr>
          <a:xfrm>
            <a:off x="3603023" y="1125638"/>
            <a:ext cx="46845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BF9000"/>
                </a:solidFill>
              </a:rPr>
              <a:t>PIV TXWV </a:t>
            </a:r>
            <a:endParaRPr lang="en-US" sz="2800" dirty="0"/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4800" y="505325"/>
            <a:ext cx="1193258" cy="132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3166487" y="1588974"/>
            <a:ext cx="2917125" cy="377402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1"/>
          <p:cNvSpPr txBox="1"/>
          <p:nvPr/>
        </p:nvSpPr>
        <p:spPr>
          <a:xfrm>
            <a:off x="6609725" y="3710100"/>
            <a:ext cx="2212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Kev </a:t>
            </a: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npaj</a:t>
            </a: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kev</a:t>
            </a: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txhim</a:t>
            </a: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kho</a:t>
            </a: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Thaj</a:t>
            </a:r>
            <a:r>
              <a:rPr lang="en-US" sz="1300" dirty="0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 </a:t>
            </a:r>
            <a:r>
              <a:rPr lang="en-US" sz="1300" dirty="0" err="1">
                <a:solidFill>
                  <a:srgbClr val="BF9000"/>
                </a:solidFill>
                <a:latin typeface="Oswald Light"/>
                <a:ea typeface="Oswald Light"/>
                <a:cs typeface="Oswald Light"/>
                <a:sym typeface="Oswald Light"/>
              </a:rPr>
              <a:t>tsam</a:t>
            </a:r>
            <a:endParaRPr sz="1300" dirty="0">
              <a:solidFill>
                <a:srgbClr val="BF9000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ctrTitle"/>
          </p:nvPr>
        </p:nvSpPr>
        <p:spPr>
          <a:xfrm>
            <a:off x="835833" y="744575"/>
            <a:ext cx="7996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835833" y="645275"/>
            <a:ext cx="7310100" cy="43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 b="1" dirty="0">
                <a:solidFill>
                  <a:srgbClr val="000000"/>
                </a:solidFill>
              </a:rPr>
              <a:t>Cia </a:t>
            </a:r>
            <a:r>
              <a:rPr lang="en-US" sz="3400" b="1" dirty="0" err="1">
                <a:solidFill>
                  <a:srgbClr val="000000"/>
                </a:solidFill>
              </a:rPr>
              <a:t>peb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saib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lub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zeem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muag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cov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txiaj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ntsig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uas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siab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tshaj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thiab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cov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lus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ceeb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toom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txoj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hauj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-US" sz="3400" b="1" dirty="0" err="1">
                <a:solidFill>
                  <a:srgbClr val="000000"/>
                </a:solidFill>
              </a:rPr>
              <a:t>lwm</a:t>
            </a:r>
            <a:r>
              <a:rPr lang="en-US" sz="3400" b="1" dirty="0">
                <a:solidFill>
                  <a:srgbClr val="000000"/>
                </a:solidFill>
              </a:rPr>
              <a:t> </a:t>
            </a:r>
            <a:r>
              <a:rPr lang="en" sz="3400" b="1" dirty="0">
                <a:solidFill>
                  <a:srgbClr val="000000"/>
                </a:solidFill>
              </a:rPr>
              <a:t>…</a:t>
            </a:r>
            <a:endParaRPr sz="3400"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ctrTitle"/>
          </p:nvPr>
        </p:nvSpPr>
        <p:spPr>
          <a:xfrm>
            <a:off x="6164631" y="2594425"/>
            <a:ext cx="2718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rgbClr val="BF9000"/>
                </a:solidFill>
              </a:rPr>
              <a:t>Txoj</a:t>
            </a:r>
            <a:r>
              <a:rPr lang="en-US" sz="1800" b="1" dirty="0">
                <a:solidFill>
                  <a:srgbClr val="BF9000"/>
                </a:solidFill>
              </a:rPr>
              <a:t> Kev</a:t>
            </a:r>
            <a:br>
              <a:rPr lang="en-US" sz="1800" b="1" dirty="0">
                <a:solidFill>
                  <a:srgbClr val="BF9000"/>
                </a:solidFill>
              </a:rPr>
            </a:br>
            <a:r>
              <a:rPr lang="en-US" sz="1800" b="1" dirty="0">
                <a:solidFill>
                  <a:srgbClr val="BF9000"/>
                </a:solidFill>
              </a:rPr>
              <a:t> </a:t>
            </a:r>
            <a:r>
              <a:rPr lang="en-US" sz="1800" b="1" dirty="0" err="1">
                <a:solidFill>
                  <a:srgbClr val="BF9000"/>
                </a:solidFill>
              </a:rPr>
              <a:t>Ua</a:t>
            </a:r>
            <a:r>
              <a:rPr lang="en-US" sz="1800" b="1" dirty="0">
                <a:solidFill>
                  <a:srgbClr val="BF9000"/>
                </a:solidFill>
              </a:rPr>
              <a:t> </a:t>
            </a:r>
            <a:r>
              <a:rPr lang="en-US" sz="1800" b="1" dirty="0" err="1">
                <a:solidFill>
                  <a:srgbClr val="BF9000"/>
                </a:solidFill>
              </a:rPr>
              <a:t>Tshiab</a:t>
            </a:r>
            <a:endParaRPr sz="1800" b="1" dirty="0">
              <a:solidFill>
                <a:srgbClr val="BF9000"/>
              </a:solidFill>
            </a:endParaRPr>
          </a:p>
        </p:txBody>
      </p:sp>
      <p:sp>
        <p:nvSpPr>
          <p:cNvPr id="184" name="Google Shape;184;p32"/>
          <p:cNvSpPr/>
          <p:nvPr/>
        </p:nvSpPr>
        <p:spPr>
          <a:xfrm>
            <a:off x="1159800" y="1690450"/>
            <a:ext cx="4815600" cy="3087600"/>
          </a:xfrm>
          <a:prstGeom prst="rect">
            <a:avLst/>
          </a:prstGeom>
          <a:solidFill>
            <a:srgbClr val="40607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5" name="Google Shape;18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4070" y="1809410"/>
            <a:ext cx="4495744" cy="2837618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2"/>
          <p:cNvSpPr txBox="1">
            <a:spLocks noGrp="1"/>
          </p:cNvSpPr>
          <p:nvPr>
            <p:ph type="subTitle" idx="1"/>
          </p:nvPr>
        </p:nvSpPr>
        <p:spPr>
          <a:xfrm>
            <a:off x="2107700" y="277350"/>
            <a:ext cx="501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KEV KOOM TES NTAWM PEJ XEEM </a:t>
            </a:r>
            <a:endParaRPr lang="en-US" sz="8000" dirty="0"/>
          </a:p>
        </p:txBody>
      </p:sp>
      <p:sp>
        <p:nvSpPr>
          <p:cNvPr id="187" name="Google Shape;187;p32"/>
          <p:cNvSpPr txBox="1"/>
          <p:nvPr/>
        </p:nvSpPr>
        <p:spPr>
          <a:xfrm>
            <a:off x="2839131" y="769576"/>
            <a:ext cx="46845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rgbClr val="BF9000"/>
                </a:solidFill>
              </a:rPr>
              <a:t>PIV TXWV </a:t>
            </a:r>
            <a:endParaRPr lang="en-US" sz="2800" dirty="0"/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7646" y="277350"/>
            <a:ext cx="1000056" cy="1107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subTitle" idx="1"/>
          </p:nvPr>
        </p:nvSpPr>
        <p:spPr>
          <a:xfrm>
            <a:off x="2192475" y="1402275"/>
            <a:ext cx="6673200" cy="25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Pawg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Thawj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Tswj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Hwm</a:t>
            </a:r>
            <a:endParaRPr lang="en-US" sz="1800" dirty="0">
              <a:solidFill>
                <a:srgbClr val="575757"/>
              </a:solidFill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" sz="1800" dirty="0">
                <a:solidFill>
                  <a:srgbClr val="575757"/>
                </a:solidFill>
              </a:rPr>
              <a:t>Txoj Cai Kev Thauj mus Los Hauv Nroog Fresno </a:t>
            </a:r>
            <a:endParaRPr sz="1800" dirty="0">
              <a:solidFill>
                <a:srgbClr val="575757"/>
              </a:solidFill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Xeev</a:t>
            </a:r>
            <a:r>
              <a:rPr lang="en-US" sz="1800" dirty="0">
                <a:solidFill>
                  <a:srgbClr val="575757"/>
                </a:solidFill>
              </a:rPr>
              <a:t> &amp; </a:t>
            </a:r>
            <a:r>
              <a:rPr lang="en-US" sz="1800" dirty="0" err="1">
                <a:solidFill>
                  <a:srgbClr val="575757"/>
                </a:solidFill>
              </a:rPr>
              <a:t>Nroog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Ntawm</a:t>
            </a:r>
            <a:r>
              <a:rPr lang="en-US" sz="1800" dirty="0">
                <a:solidFill>
                  <a:srgbClr val="575757"/>
                </a:solidFill>
              </a:rPr>
              <a:t> Fresno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-US" sz="1800" dirty="0" err="1">
                <a:solidFill>
                  <a:srgbClr val="575757"/>
                </a:solidFill>
              </a:rPr>
              <a:t>Pawg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Thawj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Coj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ntawm</a:t>
            </a:r>
            <a:r>
              <a:rPr lang="en-US" sz="1800" dirty="0">
                <a:solidFill>
                  <a:srgbClr val="575757"/>
                </a:solidFill>
              </a:rPr>
              <a:t> Kev </a:t>
            </a:r>
            <a:r>
              <a:rPr lang="en-US" sz="1800" dirty="0" err="1">
                <a:solidFill>
                  <a:srgbClr val="575757"/>
                </a:solidFill>
              </a:rPr>
              <a:t>Ncaj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Ncees</a:t>
            </a:r>
            <a:r>
              <a:rPr lang="en-US" sz="1800" dirty="0">
                <a:solidFill>
                  <a:srgbClr val="575757"/>
                </a:solidFill>
              </a:rPr>
              <a:t> &amp; Kev Lees </a:t>
            </a:r>
            <a:r>
              <a:rPr lang="en-US" sz="1800" dirty="0" err="1">
                <a:solidFill>
                  <a:srgbClr val="575757"/>
                </a:solidFill>
              </a:rPr>
              <a:t>Paub</a:t>
            </a:r>
            <a:endParaRPr lang="en-US" sz="1800" dirty="0">
              <a:solidFill>
                <a:srgbClr val="575757"/>
              </a:solidFill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-US" sz="1800" dirty="0">
                <a:solidFill>
                  <a:srgbClr val="575757"/>
                </a:solidFill>
              </a:rPr>
              <a:t>Zoo </a:t>
            </a:r>
            <a:r>
              <a:rPr lang="en-US" sz="1800" dirty="0" err="1">
                <a:solidFill>
                  <a:srgbClr val="575757"/>
                </a:solidFill>
              </a:rPr>
              <a:t>Dua</a:t>
            </a:r>
            <a:r>
              <a:rPr lang="en-US" sz="1800" dirty="0">
                <a:solidFill>
                  <a:srgbClr val="575757"/>
                </a:solidFill>
              </a:rPr>
              <a:t> Blackstone CDC</a:t>
            </a:r>
          </a:p>
          <a:p>
            <a:pPr marL="457200" lvl="0" indent="-368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75757"/>
              </a:buClr>
              <a:buSzPts val="2200"/>
              <a:buChar char="●"/>
            </a:pPr>
            <a:r>
              <a:rPr lang="en-US" sz="1800" dirty="0">
                <a:solidFill>
                  <a:srgbClr val="575757"/>
                </a:solidFill>
              </a:rPr>
              <a:t>Cog Kev </a:t>
            </a:r>
            <a:r>
              <a:rPr lang="en-US" sz="1800" dirty="0" err="1">
                <a:solidFill>
                  <a:srgbClr val="575757"/>
                </a:solidFill>
              </a:rPr>
              <a:t>Noj</a:t>
            </a:r>
            <a:r>
              <a:rPr lang="en-US" sz="1800" dirty="0">
                <a:solidFill>
                  <a:srgbClr val="575757"/>
                </a:solidFill>
              </a:rPr>
              <a:t> </a:t>
            </a:r>
            <a:r>
              <a:rPr lang="en-US" sz="1800" dirty="0" err="1">
                <a:solidFill>
                  <a:srgbClr val="575757"/>
                </a:solidFill>
              </a:rPr>
              <a:t>Qab</a:t>
            </a:r>
            <a:r>
              <a:rPr lang="en-US" sz="1800" dirty="0">
                <a:solidFill>
                  <a:srgbClr val="575757"/>
                </a:solidFill>
              </a:rPr>
              <a:t> Haus </a:t>
            </a:r>
            <a:r>
              <a:rPr lang="en-US" sz="1800" dirty="0" err="1">
                <a:solidFill>
                  <a:srgbClr val="575757"/>
                </a:solidFill>
              </a:rPr>
              <a:t>Huv</a:t>
            </a:r>
            <a:endParaRPr sz="1800" dirty="0">
              <a:solidFill>
                <a:srgbClr val="575757"/>
              </a:solidFill>
            </a:endParaRPr>
          </a:p>
        </p:txBody>
      </p:sp>
      <p:sp>
        <p:nvSpPr>
          <p:cNvPr id="194" name="Google Shape;194;p33"/>
          <p:cNvSpPr txBox="1"/>
          <p:nvPr/>
        </p:nvSpPr>
        <p:spPr>
          <a:xfrm>
            <a:off x="1229775" y="202525"/>
            <a:ext cx="7635900" cy="1600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err="1">
                <a:solidFill>
                  <a:srgbClr val="BF9000"/>
                </a:solidFill>
              </a:rPr>
              <a:t>Cov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koos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haum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hauv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thaj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tsam</a:t>
            </a:r>
            <a:endParaRPr lang="en-US" sz="2800" b="1" dirty="0">
              <a:solidFill>
                <a:srgbClr val="BF9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err="1">
                <a:solidFill>
                  <a:srgbClr val="BF9000"/>
                </a:solidFill>
              </a:rPr>
              <a:t>Tsheb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thauj</a:t>
            </a:r>
            <a:r>
              <a:rPr lang="en-US" sz="2800" b="1" dirty="0">
                <a:solidFill>
                  <a:srgbClr val="BF9000"/>
                </a:solidFill>
              </a:rPr>
              <a:t> </a:t>
            </a:r>
            <a:r>
              <a:rPr lang="en-US" sz="2800" b="1" dirty="0" err="1">
                <a:solidFill>
                  <a:srgbClr val="BF9000"/>
                </a:solidFill>
              </a:rPr>
              <a:t>mus</a:t>
            </a:r>
            <a:r>
              <a:rPr lang="en-US" sz="2800" b="1" dirty="0">
                <a:solidFill>
                  <a:srgbClr val="BF9000"/>
                </a:solidFill>
              </a:rPr>
              <a:t> los </a:t>
            </a:r>
            <a:endParaRPr sz="2800" b="1" dirty="0">
              <a:solidFill>
                <a:srgbClr val="BF9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400" b="1" dirty="0">
              <a:solidFill>
                <a:srgbClr val="BF9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8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4"/>
          <p:cNvSpPr txBox="1">
            <a:spLocks noGrp="1"/>
          </p:cNvSpPr>
          <p:nvPr>
            <p:ph type="subTitle" idx="1"/>
          </p:nvPr>
        </p:nvSpPr>
        <p:spPr>
          <a:xfrm>
            <a:off x="448700" y="23124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 dirty="0">
                <a:solidFill>
                  <a:srgbClr val="0000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http://www.healthyfresnocountydata.org/indicators/index/view?indicatorId=529&amp;localeId=247</a:t>
            </a:r>
            <a:endParaRPr sz="1500" u="sng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 dirty="0">
                <a:solidFill>
                  <a:srgbClr val="0000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https://www.fresnocog.org/project/measure-c/</a:t>
            </a:r>
            <a:endParaRPr sz="1500" u="sng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u="sng" dirty="0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000000"/>
                </a:solidFill>
              </a:rPr>
              <a:t>Tus Sau Xov Xwm Ntawm Pej Xeem (Census Reporter): </a:t>
            </a:r>
            <a:endParaRPr sz="1500" dirty="0">
              <a:solidFill>
                <a:srgbClr val="0000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 dirty="0">
                <a:solidFill>
                  <a:srgbClr val="0000FF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https://censusreporter.org/profiles/05000US06019-fresno-county-ca/</a:t>
            </a:r>
            <a:endParaRPr sz="1500" u="sng" dirty="0">
              <a:solidFill>
                <a:srgbClr val="0000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0000FF"/>
              </a:solidFill>
            </a:endParaRPr>
          </a:p>
        </p:txBody>
      </p:sp>
      <p:sp>
        <p:nvSpPr>
          <p:cNvPr id="201" name="Google Shape;201;p34"/>
          <p:cNvSpPr txBox="1">
            <a:spLocks noGrp="1"/>
          </p:cNvSpPr>
          <p:nvPr>
            <p:ph type="subTitle" idx="1"/>
          </p:nvPr>
        </p:nvSpPr>
        <p:spPr>
          <a:xfrm>
            <a:off x="1914850" y="813575"/>
            <a:ext cx="5017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3500" b="1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KEV KHAWS NTAUB NTAWV</a:t>
            </a:r>
            <a:endParaRPr sz="35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35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sz="3500" b="1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2" name="Google Shape;202;p34"/>
          <p:cNvSpPr txBox="1"/>
          <p:nvPr/>
        </p:nvSpPr>
        <p:spPr>
          <a:xfrm>
            <a:off x="448700" y="1988700"/>
            <a:ext cx="3105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Thaj Tsam Ntawm Nroog Fresno Uas Muaj Kev Noj Qab Haus Huv: </a:t>
            </a:r>
            <a:endParaRPr b="1" dirty="0"/>
          </a:p>
        </p:txBody>
      </p:sp>
      <p:sp>
        <p:nvSpPr>
          <p:cNvPr id="203" name="Google Shape;203;p34"/>
          <p:cNvSpPr txBox="1"/>
          <p:nvPr/>
        </p:nvSpPr>
        <p:spPr>
          <a:xfrm>
            <a:off x="448700" y="2771425"/>
            <a:ext cx="3105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Pawg Thawj Tswj Hwm Ntawm Nroog Fresno:</a:t>
            </a:r>
            <a:endParaRPr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35"/>
          <p:cNvSpPr txBox="1">
            <a:spLocks noGrp="1"/>
          </p:cNvSpPr>
          <p:nvPr>
            <p:ph type="subTitle" idx="1"/>
          </p:nvPr>
        </p:nvSpPr>
        <p:spPr>
          <a:xfrm>
            <a:off x="311700" y="509850"/>
            <a:ext cx="8520600" cy="36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 dirty="0">
                <a:solidFill>
                  <a:srgbClr val="0000FF"/>
                </a:solidFill>
              </a:rPr>
              <a:t>Kev Kawm Txuas Ntxiv</a:t>
            </a:r>
            <a:endParaRPr sz="4100" b="1" dirty="0">
              <a:solidFill>
                <a:srgbClr val="0000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 dirty="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400" b="1" dirty="0">
              <a:solidFill>
                <a:srgbClr val="0000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Qhov</a:t>
            </a:r>
            <a:r>
              <a:rPr lang="en-US" sz="3000" b="1" dirty="0">
                <a:solidFill>
                  <a:schemeClr val="lt1"/>
                </a:solidFill>
              </a:rPr>
              <a:t> no </a:t>
            </a:r>
            <a:r>
              <a:rPr lang="en-US" sz="3000" b="1" dirty="0" err="1">
                <a:solidFill>
                  <a:schemeClr val="lt1"/>
                </a:solidFill>
              </a:rPr>
              <a:t>yuav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txuas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rau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peb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txoj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hauj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lwm</a:t>
            </a:r>
            <a:r>
              <a:rPr lang="en-US" sz="3000" b="1" dirty="0">
                <a:solidFill>
                  <a:schemeClr val="lt1"/>
                </a:solidFill>
              </a:rPr>
              <a:t> li </a:t>
            </a:r>
            <a:r>
              <a:rPr lang="en-US" sz="3000" b="1" dirty="0" err="1">
                <a:solidFill>
                  <a:schemeClr val="lt1"/>
                </a:solidFill>
              </a:rPr>
              <a:t>cas</a:t>
            </a:r>
            <a:r>
              <a:rPr lang="en-US" sz="3000" b="1" dirty="0">
                <a:solidFill>
                  <a:schemeClr val="lt1"/>
                </a:solidFill>
              </a:rPr>
              <a:t>?</a:t>
            </a:r>
            <a:endParaRPr sz="3000" b="1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chemeClr val="lt1"/>
                </a:solidFill>
              </a:rPr>
              <a:t>Kev </a:t>
            </a:r>
            <a:r>
              <a:rPr lang="en-US" sz="3000" b="1" dirty="0" err="1">
                <a:solidFill>
                  <a:schemeClr val="lt1"/>
                </a:solidFill>
              </a:rPr>
              <a:t>Soj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Ntsuam</a:t>
            </a:r>
            <a:r>
              <a:rPr lang="en-US" sz="3000" b="1" dirty="0">
                <a:solidFill>
                  <a:schemeClr val="lt1"/>
                </a:solidFill>
              </a:rPr>
              <a:t> Google </a:t>
            </a:r>
            <a:r>
              <a:rPr lang="en-US" sz="3000" b="1" dirty="0" err="1">
                <a:solidFill>
                  <a:schemeClr val="lt1"/>
                </a:solidFill>
              </a:rPr>
              <a:t>Daim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Foos</a:t>
            </a:r>
            <a:endParaRPr lang="en-US" sz="3000" b="1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3000" b="1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 err="1">
                <a:solidFill>
                  <a:schemeClr val="lt1"/>
                </a:solidFill>
              </a:rPr>
              <a:t>Txheeb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Xyuas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Qhov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Teeb</a:t>
            </a:r>
            <a:r>
              <a:rPr lang="en-US" sz="3000" b="1" dirty="0">
                <a:solidFill>
                  <a:schemeClr val="lt1"/>
                </a:solidFill>
              </a:rPr>
              <a:t> </a:t>
            </a:r>
            <a:r>
              <a:rPr lang="en-US" sz="3000" b="1" dirty="0" err="1">
                <a:solidFill>
                  <a:schemeClr val="lt1"/>
                </a:solidFill>
              </a:rPr>
              <a:t>Meem</a:t>
            </a:r>
            <a:r>
              <a:rPr lang="en-US" sz="3000" b="1" dirty="0">
                <a:solidFill>
                  <a:schemeClr val="lt1"/>
                </a:solidFill>
              </a:rPr>
              <a:t> Tam Sim No</a:t>
            </a:r>
            <a:endParaRPr sz="30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36"/>
          <p:cNvSpPr txBox="1">
            <a:spLocks noGrp="1"/>
          </p:cNvSpPr>
          <p:nvPr>
            <p:ph type="subTitle" idx="1"/>
          </p:nvPr>
        </p:nvSpPr>
        <p:spPr>
          <a:xfrm>
            <a:off x="311700" y="449875"/>
            <a:ext cx="8520600" cy="16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</a:rPr>
              <a:t>Cov Peev Txheej Hauv Zej Zog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000000"/>
                </a:solidFill>
              </a:rPr>
              <a:t> (Community Resources):</a:t>
            </a:r>
            <a:endParaRPr sz="3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ctrTitle"/>
          </p:nvPr>
        </p:nvSpPr>
        <p:spPr>
          <a:xfrm>
            <a:off x="275275" y="404875"/>
            <a:ext cx="4296600" cy="2277900"/>
          </a:xfrm>
          <a:prstGeom prst="rect">
            <a:avLst/>
          </a:prstGeom>
          <a:solidFill>
            <a:srgbClr val="FFF2CC"/>
          </a:solidFill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Nkag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Siab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Txog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Toj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Roob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Hauv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Pes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Ntawm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4000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Nroog</a:t>
            </a:r>
            <a:r>
              <a:rPr lang="en-US" sz="4000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Fresno</a:t>
            </a:r>
            <a:endParaRPr sz="4000" dirty="0">
              <a:solidFill>
                <a:srgbClr val="45818E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332350" y="4033825"/>
            <a:ext cx="2816700" cy="4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Tus Ntuav Qhia: </a:t>
            </a:r>
            <a:r>
              <a:rPr lang="en" sz="1700" dirty="0">
                <a:solidFill>
                  <a:schemeClr val="lt1"/>
                </a:solidFill>
                <a:latin typeface="Oswald Light"/>
                <a:ea typeface="Oswald Light"/>
                <a:cs typeface="Oswald Light"/>
                <a:sym typeface="Oswald Light"/>
              </a:rPr>
              <a:t>Artie Padilla </a:t>
            </a:r>
            <a:endParaRPr sz="1700" dirty="0">
              <a:solidFill>
                <a:schemeClr val="lt1"/>
              </a:solidFill>
              <a:latin typeface="Oswald Light"/>
              <a:ea typeface="Oswald Light"/>
              <a:cs typeface="Oswald Light"/>
              <a:sym typeface="Oswald Light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275275" y="2819175"/>
            <a:ext cx="4418400" cy="1069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Tus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Qauv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Kev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Kawm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Zaum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3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Ntawm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Pawg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Sab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Laj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Ntawm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Pej</a:t>
            </a:r>
            <a:r>
              <a:rPr lang="en-US" sz="2500" dirty="0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500" dirty="0" err="1">
                <a:solidFill>
                  <a:srgbClr val="40607C"/>
                </a:solidFill>
                <a:latin typeface="Oswald"/>
                <a:ea typeface="Oswald"/>
                <a:cs typeface="Oswald"/>
                <a:sym typeface="Oswald"/>
              </a:rPr>
              <a:t>Xeem</a:t>
            </a:r>
            <a:endParaRPr sz="2500" dirty="0">
              <a:solidFill>
                <a:srgbClr val="40607C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/>
              <a:t>                                     </a:t>
            </a:r>
            <a:r>
              <a:rPr lang="en" sz="2300" b="1" dirty="0">
                <a:solidFill>
                  <a:schemeClr val="lt1"/>
                </a:solidFill>
              </a:rPr>
              <a:t>TXHEEJ TXHEEM (AGENDA)</a:t>
            </a:r>
            <a:endParaRPr sz="2300" dirty="0"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555000" y="1439825"/>
            <a:ext cx="8277300" cy="3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83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US" b="1" dirty="0">
                <a:solidFill>
                  <a:srgbClr val="000000"/>
                </a:solidFill>
              </a:rPr>
              <a:t>Kev </a:t>
            </a:r>
            <a:r>
              <a:rPr lang="en-US" b="1" dirty="0" err="1">
                <a:solidFill>
                  <a:srgbClr val="000000"/>
                </a:solidFill>
              </a:rPr>
              <a:t>Pov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Npav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Ua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Pov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Thawj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Ntawm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Lub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Zeem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Muag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thiab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Hom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Phiaj</a:t>
            </a:r>
            <a:endParaRPr lang="en-US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-US" sz="2000" b="1" dirty="0" err="1">
                <a:solidFill>
                  <a:srgbClr val="000000"/>
                </a:solidFill>
              </a:rPr>
              <a:t>Txoj</a:t>
            </a:r>
            <a:r>
              <a:rPr lang="en-US" sz="2000" b="1" dirty="0">
                <a:solidFill>
                  <a:srgbClr val="000000"/>
                </a:solidFill>
              </a:rPr>
              <a:t> Cai </a:t>
            </a:r>
            <a:r>
              <a:rPr lang="en-US" sz="2000" b="1" dirty="0" err="1">
                <a:solidFill>
                  <a:srgbClr val="000000"/>
                </a:solidFill>
              </a:rPr>
              <a:t>Ntawm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Pab</a:t>
            </a:r>
            <a:r>
              <a:rPr lang="en-US" sz="2000" b="1" dirty="0">
                <a:solidFill>
                  <a:srgbClr val="000000"/>
                </a:solidFill>
              </a:rPr>
              <a:t> </a:t>
            </a:r>
            <a:r>
              <a:rPr lang="en-US" sz="2000" b="1" dirty="0" err="1">
                <a:solidFill>
                  <a:srgbClr val="000000"/>
                </a:solidFill>
              </a:rPr>
              <a:t>Pawg</a:t>
            </a:r>
            <a:endParaRPr lang="en-US" sz="2000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000" b="1" dirty="0">
                <a:solidFill>
                  <a:srgbClr val="000000"/>
                </a:solidFill>
              </a:rPr>
              <a:t>Ntsib Tus Nthuav Qhia</a:t>
            </a:r>
            <a:endParaRPr sz="2000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000" b="1" dirty="0">
                <a:solidFill>
                  <a:srgbClr val="000000"/>
                </a:solidFill>
              </a:rPr>
              <a:t>Kev Xav Raws Tus Qauv</a:t>
            </a:r>
            <a:endParaRPr sz="2000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000" b="1" dirty="0">
                <a:solidFill>
                  <a:srgbClr val="000000"/>
                </a:solidFill>
              </a:rPr>
              <a:t>Kev Koom Tes Hauv Zej Zog</a:t>
            </a:r>
            <a:endParaRPr sz="2000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000" b="1" dirty="0">
                <a:solidFill>
                  <a:srgbClr val="000000"/>
                </a:solidFill>
              </a:rPr>
              <a:t>Kev Kawm Ntxiv thiab Cov Kauj Ruam Tom Ntej</a:t>
            </a:r>
            <a:endParaRPr sz="2000" b="1" dirty="0">
              <a:solidFill>
                <a:srgbClr val="000000"/>
              </a:solidFill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</a:pPr>
            <a:r>
              <a:rPr lang="en" sz="2000" b="1" dirty="0">
                <a:solidFill>
                  <a:srgbClr val="000000"/>
                </a:solidFill>
              </a:rPr>
              <a:t>Cov Chaw Pab Hauv Zej Zog</a:t>
            </a:r>
            <a:endParaRPr sz="2000" b="1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98650"/>
            <a:ext cx="8520600" cy="1367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600"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rgbClr val="000000"/>
                </a:solidFill>
              </a:rPr>
              <a:t>Cia </a:t>
            </a:r>
            <a:r>
              <a:rPr lang="en-US" sz="2600" b="1" dirty="0" err="1">
                <a:solidFill>
                  <a:srgbClr val="000000"/>
                </a:solidFill>
              </a:rPr>
              <a:t>peb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rov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ntsuam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xyuas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peb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txoj</a:t>
            </a:r>
            <a:r>
              <a:rPr lang="en-US" sz="2600" b="1" dirty="0">
                <a:solidFill>
                  <a:srgbClr val="000000"/>
                </a:solidFill>
              </a:rPr>
              <a:t> </a:t>
            </a:r>
            <a:r>
              <a:rPr lang="en-US" sz="2600" b="1" dirty="0" err="1">
                <a:solidFill>
                  <a:srgbClr val="000000"/>
                </a:solidFill>
              </a:rPr>
              <a:t>cai</a:t>
            </a:r>
            <a:r>
              <a:rPr lang="en-US" sz="2600" b="1" dirty="0">
                <a:solidFill>
                  <a:srgbClr val="000000"/>
                </a:solidFill>
              </a:rPr>
              <a:t>...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479175" y="1245575"/>
            <a:ext cx="8520600" cy="3686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4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4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Qhib siab rau cov tswv yim tshiab</a:t>
            </a:r>
            <a:endParaRPr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</a:t>
            </a:r>
            <a:r>
              <a:rPr lang="en" sz="7600" b="1" dirty="0">
                <a:solidFill>
                  <a:srgbClr val="000000"/>
                </a:solidFill>
              </a:rPr>
              <a:t>Mloog txhua tus neeg hais lus</a:t>
            </a:r>
            <a:endParaRPr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</a:t>
            </a:r>
            <a:r>
              <a:rPr lang="en" sz="7600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Ua lub sij hawm sib npaug zo rau txhua tus uas los sib qhia</a:t>
            </a:r>
            <a:endParaRPr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lang="en" sz="7600" b="1" dirty="0">
                <a:solidFill>
                  <a:srgbClr val="000000"/>
                </a:solidFill>
              </a:rPr>
              <a:t>Hauv lub rooj sib tham ntawm tus neeg: Thov khaws koj lub xov tooj kom ntsiag to, thiab yog tias koj xav teb xov tooj, thov zam txim ntawm koj tus kheej hauv chav</a:t>
            </a: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Thaum lub rooj sib tham uas zoo li tiag (virtual) peb txhawb koj kom muaj lub koob yee duab (camera) txhawm rau kev koom nrog</a:t>
            </a:r>
            <a:endParaRPr lang="en-US"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Ua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zoo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rau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lwm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tus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raws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 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koj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kev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xav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kom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raug</a:t>
            </a:r>
            <a:r>
              <a:rPr lang="en-US" sz="7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76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kho</a:t>
            </a:r>
            <a:endParaRPr sz="76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214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209950" y="216375"/>
            <a:ext cx="8007600" cy="110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 dirty="0">
                <a:solidFill>
                  <a:srgbClr val="000000"/>
                </a:solidFill>
              </a:rPr>
              <a:t>COV TXHIAJ NTSIG RAU PEB TXOJ KEV QHIA </a:t>
            </a:r>
            <a:r>
              <a:rPr lang="en" sz="2700" b="1" dirty="0"/>
              <a:t>ou</a:t>
            </a:r>
            <a:r>
              <a:rPr lang="en" sz="2700" dirty="0"/>
              <a:t>r training</a:t>
            </a:r>
            <a:endParaRPr sz="2700" dirty="0"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1"/>
          </p:nvPr>
        </p:nvSpPr>
        <p:spPr>
          <a:xfrm>
            <a:off x="407100" y="1124675"/>
            <a:ext cx="5119500" cy="3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500" b="1" dirty="0" err="1">
                <a:solidFill>
                  <a:srgbClr val="000000"/>
                </a:solidFill>
              </a:rPr>
              <a:t>Hnub</a:t>
            </a:r>
            <a:r>
              <a:rPr lang="en-US" sz="2500" b="1" dirty="0">
                <a:solidFill>
                  <a:srgbClr val="000000"/>
                </a:solidFill>
              </a:rPr>
              <a:t> no </a:t>
            </a:r>
            <a:r>
              <a:rPr lang="en-US" sz="2500" b="1" dirty="0" err="1">
                <a:solidFill>
                  <a:srgbClr val="000000"/>
                </a:solidFill>
              </a:rPr>
              <a:t>peb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yuav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kawm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paub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kev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txhim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kho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kev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nkag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siab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ntawm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cov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txheej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txheem</a:t>
            </a:r>
            <a:r>
              <a:rPr lang="en-US" sz="2500" b="1" dirty="0">
                <a:solidFill>
                  <a:srgbClr val="000000"/>
                </a:solidFill>
              </a:rPr>
              <a:t> (system) </a:t>
            </a:r>
            <a:r>
              <a:rPr lang="en-US" sz="2500" b="1" dirty="0" err="1">
                <a:solidFill>
                  <a:srgbClr val="000000"/>
                </a:solidFill>
              </a:rPr>
              <a:t>txhawm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rau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kom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txav</a:t>
            </a:r>
            <a:r>
              <a:rPr lang="en-US" sz="2500" b="1" dirty="0">
                <a:solidFill>
                  <a:srgbClr val="000000"/>
                </a:solidFill>
              </a:rPr>
              <a:t> los </a:t>
            </a:r>
            <a:r>
              <a:rPr lang="en-US" sz="2500" b="1" dirty="0" err="1">
                <a:solidFill>
                  <a:srgbClr val="000000"/>
                </a:solidFill>
              </a:rPr>
              <a:t>ntawm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kev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txheeb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xyuas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qhov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teeb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meem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mus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rau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kev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hloov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pauv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txoj</a:t>
            </a:r>
            <a:r>
              <a:rPr lang="en-US" sz="2500" b="1" dirty="0">
                <a:solidFill>
                  <a:srgbClr val="000000"/>
                </a:solidFill>
              </a:rPr>
              <a:t> </a:t>
            </a:r>
            <a:r>
              <a:rPr lang="en-US" sz="2500" b="1" dirty="0" err="1">
                <a:solidFill>
                  <a:srgbClr val="000000"/>
                </a:solidFill>
              </a:rPr>
              <a:t>cai</a:t>
            </a:r>
            <a:r>
              <a:rPr lang="en" sz="2500" b="1" dirty="0">
                <a:solidFill>
                  <a:srgbClr val="000000"/>
                </a:solidFill>
              </a:rPr>
              <a:t>.</a:t>
            </a:r>
            <a:endParaRPr sz="2500" b="1" dirty="0">
              <a:solidFill>
                <a:srgbClr val="000000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1600" y="2106875"/>
            <a:ext cx="3318424" cy="276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lt1"/>
                </a:solidFill>
              </a:rPr>
              <a:t>Lus (Vocabulary)</a:t>
            </a:r>
            <a:r>
              <a:rPr lang="en" sz="3000" b="1" dirty="0"/>
              <a:t>a</a:t>
            </a:r>
            <a:r>
              <a:rPr lang="en" sz="3000" dirty="0"/>
              <a:t>ry</a:t>
            </a:r>
            <a:endParaRPr sz="3000" dirty="0"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221675" y="1195875"/>
            <a:ext cx="8520600" cy="32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</a:rPr>
              <a:t>Txheej Txheem (System) – </a:t>
            </a:r>
            <a:r>
              <a:rPr lang="en-US" sz="1500" b="1" dirty="0" err="1">
                <a:solidFill>
                  <a:srgbClr val="4A86E8"/>
                </a:solidFill>
              </a:rPr>
              <a:t>nqee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qhov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cov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khoom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ua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hauj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lwm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ua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ke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ua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ib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feem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kev</a:t>
            </a:r>
            <a:r>
              <a:rPr lang="en-US" sz="1500" b="1" dirty="0">
                <a:solidFill>
                  <a:srgbClr val="4A86E8"/>
                </a:solidFill>
              </a:rPr>
              <a:t> sib </a:t>
            </a:r>
            <a:r>
              <a:rPr lang="en-US" sz="1500" b="1" dirty="0" err="1">
                <a:solidFill>
                  <a:srgbClr val="4A86E8"/>
                </a:solidFill>
              </a:rPr>
              <a:t>txuas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hauv</a:t>
            </a:r>
            <a:r>
              <a:rPr lang="en-US" sz="1500" b="1" dirty="0">
                <a:solidFill>
                  <a:srgbClr val="4A86E8"/>
                </a:solidFill>
              </a:rPr>
              <a:t> network</a:t>
            </a:r>
            <a:endParaRPr sz="1500" b="1" dirty="0">
              <a:solidFill>
                <a:srgbClr val="4A86E8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</a:rPr>
              <a:t>Qauv (Structure) - </a:t>
            </a:r>
            <a:r>
              <a:rPr lang="en-US" sz="1500" b="1" dirty="0" err="1">
                <a:solidFill>
                  <a:srgbClr val="4A86E8"/>
                </a:solidFill>
              </a:rPr>
              <a:t>kev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npaj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thiab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kev</a:t>
            </a:r>
            <a:r>
              <a:rPr lang="en-US" sz="1500" b="1" dirty="0">
                <a:solidFill>
                  <a:srgbClr val="4A86E8"/>
                </a:solidFill>
              </a:rPr>
              <a:t> sib </a:t>
            </a:r>
            <a:r>
              <a:rPr lang="en-US" sz="1500" b="1" dirty="0" err="1">
                <a:solidFill>
                  <a:srgbClr val="4A86E8"/>
                </a:solidFill>
              </a:rPr>
              <a:t>raug</a:t>
            </a:r>
            <a:r>
              <a:rPr lang="en-US" sz="1500" b="1" dirty="0">
                <a:solidFill>
                  <a:srgbClr val="4A86E8"/>
                </a:solidFill>
              </a:rPr>
              <a:t> zoo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ib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feem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cov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ntsiab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lus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nqee</a:t>
            </a:r>
            <a:r>
              <a:rPr lang="en-US" sz="1500" b="1" dirty="0">
                <a:solidFill>
                  <a:srgbClr val="4A86E8"/>
                </a:solidFill>
              </a:rPr>
              <a:t> yam </a:t>
            </a:r>
            <a:r>
              <a:rPr lang="en-US" sz="1500" b="1" dirty="0" err="1">
                <a:solidFill>
                  <a:srgbClr val="4A86E8"/>
                </a:solidFill>
              </a:rPr>
              <a:t>uas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nyuaj</a:t>
            </a:r>
            <a:endParaRPr lang="en-US" sz="15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500" b="1" dirty="0" err="1">
                <a:solidFill>
                  <a:srgbClr val="000000"/>
                </a:solidFill>
              </a:rPr>
              <a:t>Lub</a:t>
            </a:r>
            <a:r>
              <a:rPr lang="en-US" sz="1500" b="1" dirty="0">
                <a:solidFill>
                  <a:srgbClr val="000000"/>
                </a:solidFill>
              </a:rPr>
              <a:t> </a:t>
            </a:r>
            <a:r>
              <a:rPr lang="en-US" sz="1500" b="1" dirty="0" err="1">
                <a:solidFill>
                  <a:srgbClr val="000000"/>
                </a:solidFill>
              </a:rPr>
              <a:t>Koos</a:t>
            </a:r>
            <a:r>
              <a:rPr lang="en-US" sz="1500" b="1" dirty="0">
                <a:solidFill>
                  <a:srgbClr val="000000"/>
                </a:solidFill>
              </a:rPr>
              <a:t> </a:t>
            </a:r>
            <a:r>
              <a:rPr lang="en-US" sz="1500" b="1" dirty="0" err="1">
                <a:solidFill>
                  <a:srgbClr val="000000"/>
                </a:solidFill>
              </a:rPr>
              <a:t>Haum</a:t>
            </a:r>
            <a:r>
              <a:rPr lang="en-US" sz="1500" b="1" dirty="0">
                <a:solidFill>
                  <a:srgbClr val="000000"/>
                </a:solidFill>
              </a:rPr>
              <a:t> (Organization) –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lub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koos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haum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ntawm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tus</a:t>
            </a:r>
            <a:r>
              <a:rPr lang="en-US" sz="1500" b="1" dirty="0">
                <a:solidFill>
                  <a:srgbClr val="4A86E8"/>
                </a:solidFill>
              </a:rPr>
              <a:t> tib </a:t>
            </a:r>
            <a:r>
              <a:rPr lang="en-US" sz="1500" b="1" dirty="0" err="1">
                <a:solidFill>
                  <a:srgbClr val="4A86E8"/>
                </a:solidFill>
              </a:rPr>
              <a:t>neeg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nrog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lub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hom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phiaj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tshwj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xeeb</a:t>
            </a:r>
            <a:endParaRPr lang="en-US" sz="15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</a:rPr>
              <a:t>Ib Puag Ncig (Ecosystem) </a:t>
            </a:r>
            <a:r>
              <a:rPr lang="en" sz="1500" b="1" dirty="0">
                <a:solidFill>
                  <a:srgbClr val="4A86E8"/>
                </a:solidFill>
              </a:rPr>
              <a:t>– cov </a:t>
            </a:r>
            <a:r>
              <a:rPr lang="en-US" sz="1500" b="1" dirty="0">
                <a:solidFill>
                  <a:srgbClr val="4A86E8"/>
                </a:solidFill>
              </a:rPr>
              <a:t>network </a:t>
            </a:r>
            <a:r>
              <a:rPr lang="en-US" sz="1500" b="1" dirty="0" err="1">
                <a:solidFill>
                  <a:srgbClr val="4A86E8"/>
                </a:solidFill>
              </a:rPr>
              <a:t>uas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nyuaj</a:t>
            </a:r>
            <a:r>
              <a:rPr lang="en-US" sz="1500" b="1" dirty="0">
                <a:solidFill>
                  <a:srgbClr val="4A86E8"/>
                </a:solidFill>
              </a:rPr>
              <a:t> los sis </a:t>
            </a:r>
            <a:r>
              <a:rPr lang="en-US" sz="1500" b="1" dirty="0" err="1">
                <a:solidFill>
                  <a:srgbClr val="4A86E8"/>
                </a:solidFill>
              </a:rPr>
              <a:t>cov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txheej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txheem</a:t>
            </a:r>
            <a:r>
              <a:rPr lang="en-US" sz="1500" b="1" dirty="0">
                <a:solidFill>
                  <a:srgbClr val="4A86E8"/>
                </a:solidFill>
              </a:rPr>
              <a:t> </a:t>
            </a:r>
            <a:r>
              <a:rPr lang="en-US" sz="1500" b="1" dirty="0" err="1">
                <a:solidFill>
                  <a:srgbClr val="4A86E8"/>
                </a:solidFill>
              </a:rPr>
              <a:t>uas</a:t>
            </a:r>
            <a:r>
              <a:rPr lang="en-US" sz="1500" b="1" dirty="0">
                <a:solidFill>
                  <a:srgbClr val="4A86E8"/>
                </a:solidFill>
              </a:rPr>
              <a:t> sib </a:t>
            </a:r>
            <a:r>
              <a:rPr lang="en-US" sz="1500" b="1" dirty="0" err="1">
                <a:solidFill>
                  <a:srgbClr val="4A86E8"/>
                </a:solidFill>
              </a:rPr>
              <a:t>txuas</a:t>
            </a:r>
            <a:endParaRPr sz="15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rgbClr val="000000"/>
                </a:solidFill>
              </a:rPr>
              <a:t>Txiaj Ntsig (Values) </a:t>
            </a:r>
            <a:r>
              <a:rPr lang="en" sz="1500" dirty="0">
                <a:solidFill>
                  <a:srgbClr val="000000"/>
                </a:solidFill>
              </a:rPr>
              <a:t>– </a:t>
            </a:r>
            <a:r>
              <a:rPr lang="en" sz="1500" b="1" dirty="0">
                <a:solidFill>
                  <a:srgbClr val="4A86E8"/>
                </a:solidFill>
              </a:rPr>
              <a:t>kev txiav txim siab ntawm yus txog yam uas tseem ceeb hauv lub neej</a:t>
            </a:r>
            <a:endParaRPr sz="1500" b="1" dirty="0">
              <a:solidFill>
                <a:srgbClr val="4A86E8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000" b="1" dirty="0">
                <a:solidFill>
                  <a:srgbClr val="000000"/>
                </a:solidFill>
              </a:rPr>
              <a:t>Vim Li Cas, </a:t>
            </a:r>
            <a:r>
              <a:rPr lang="en-US" sz="3000" b="1" dirty="0" err="1">
                <a:solidFill>
                  <a:srgbClr val="000000"/>
                </a:solidFill>
              </a:rPr>
              <a:t>Yuav</a:t>
            </a:r>
            <a:r>
              <a:rPr lang="en-US" sz="3000" b="1" dirty="0">
                <a:solidFill>
                  <a:srgbClr val="000000"/>
                </a:solidFill>
              </a:rPr>
              <a:t> </a:t>
            </a:r>
            <a:r>
              <a:rPr lang="en-US" sz="3000" b="1" dirty="0" err="1">
                <a:solidFill>
                  <a:srgbClr val="000000"/>
                </a:solidFill>
              </a:rPr>
              <a:t>Ua</a:t>
            </a:r>
            <a:r>
              <a:rPr lang="en-US" sz="3000" b="1" dirty="0">
                <a:solidFill>
                  <a:srgbClr val="000000"/>
                </a:solidFill>
              </a:rPr>
              <a:t> Li Ca, Dab </a:t>
            </a:r>
            <a:r>
              <a:rPr lang="en-US" sz="3000" b="1" dirty="0" err="1">
                <a:solidFill>
                  <a:srgbClr val="000000"/>
                </a:solidFill>
              </a:rPr>
              <a:t>Tsi</a:t>
            </a:r>
            <a:r>
              <a:rPr lang="en-US" sz="3000" b="1" dirty="0">
                <a:solidFill>
                  <a:srgbClr val="000000"/>
                </a:solidFill>
              </a:rPr>
              <a:t>?</a:t>
            </a:r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618646" cy="33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 dirty="0">
                <a:solidFill>
                  <a:srgbClr val="000000"/>
                </a:solidFill>
              </a:rPr>
              <a:t>“</a:t>
            </a:r>
            <a:r>
              <a:rPr lang="en-US" b="1" dirty="0">
                <a:solidFill>
                  <a:srgbClr val="000000"/>
                </a:solidFill>
              </a:rPr>
              <a:t>Vim Li Cas</a:t>
            </a:r>
            <a:r>
              <a:rPr lang="en-US" dirty="0">
                <a:solidFill>
                  <a:srgbClr val="000000"/>
                </a:solidFill>
              </a:rPr>
              <a:t>” </a:t>
            </a:r>
            <a:r>
              <a:rPr lang="en-US" dirty="0" err="1">
                <a:solidFill>
                  <a:srgbClr val="000000"/>
                </a:solidFill>
              </a:rPr>
              <a:t>yuav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ib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txwm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tsav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txoj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hauj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lwm</a:t>
            </a:r>
            <a:r>
              <a:rPr lang="en-US" dirty="0">
                <a:solidFill>
                  <a:srgbClr val="000000"/>
                </a:solidFill>
              </a:rPr>
              <a:t> no </a:t>
            </a:r>
            <a:r>
              <a:rPr lang="en-US" dirty="0" err="1">
                <a:solidFill>
                  <a:srgbClr val="000000"/>
                </a:solidFill>
              </a:rPr>
              <a:t>nrog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lub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zeem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muag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nyob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hauv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siab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uas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tsim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peb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cov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txiaj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ntsig</a:t>
            </a:r>
            <a:r>
              <a:rPr lang="en-US" dirty="0">
                <a:solidFill>
                  <a:srgbClr val="000000"/>
                </a:solidFill>
              </a:rPr>
              <a:t>. </a:t>
            </a:r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 dirty="0">
                <a:solidFill>
                  <a:srgbClr val="000000"/>
                </a:solidFill>
              </a:rPr>
              <a:t>“</a:t>
            </a:r>
            <a:r>
              <a:rPr lang="en-US" b="1" dirty="0" err="1">
                <a:solidFill>
                  <a:srgbClr val="000000"/>
                </a:solidFill>
              </a:rPr>
              <a:t>Yuav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Ua</a:t>
            </a:r>
            <a:r>
              <a:rPr lang="en-US" b="1" dirty="0">
                <a:solidFill>
                  <a:srgbClr val="000000"/>
                </a:solidFill>
              </a:rPr>
              <a:t> Li Ca</a:t>
            </a:r>
            <a:r>
              <a:rPr lang="en-US" dirty="0">
                <a:solidFill>
                  <a:srgbClr val="000000"/>
                </a:solidFill>
              </a:rPr>
              <a:t>” </a:t>
            </a:r>
            <a:r>
              <a:rPr lang="en-US" dirty="0" err="1">
                <a:solidFill>
                  <a:srgbClr val="000000"/>
                </a:solidFill>
              </a:rPr>
              <a:t>yuav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suav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nrog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peb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cov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lus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tshaj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tawm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ntawm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txoj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hauj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lwm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thiab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lub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phiaj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kom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tiav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hauv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cov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txheej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txheem</a:t>
            </a:r>
            <a:r>
              <a:rPr lang="en-US" dirty="0">
                <a:solidFill>
                  <a:srgbClr val="000000"/>
                </a:solidFill>
              </a:rPr>
              <a:t> no.</a:t>
            </a:r>
          </a:p>
          <a:p>
            <a:pPr marL="457200" lvl="0" indent="-35560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AutoNum type="arabicPeriod"/>
            </a:pPr>
            <a:r>
              <a:rPr lang="en-US" dirty="0">
                <a:solidFill>
                  <a:srgbClr val="000000"/>
                </a:solidFill>
              </a:rPr>
              <a:t>“</a:t>
            </a:r>
            <a:r>
              <a:rPr lang="en-US" b="1" dirty="0">
                <a:solidFill>
                  <a:srgbClr val="000000"/>
                </a:solidFill>
              </a:rPr>
              <a:t>Dab </a:t>
            </a:r>
            <a:r>
              <a:rPr lang="en-US" b="1" dirty="0" err="1">
                <a:solidFill>
                  <a:srgbClr val="000000"/>
                </a:solidFill>
              </a:rPr>
              <a:t>Tsi</a:t>
            </a:r>
            <a:r>
              <a:rPr lang="en-US" dirty="0">
                <a:solidFill>
                  <a:srgbClr val="000000"/>
                </a:solidFill>
              </a:rPr>
              <a:t>” </a:t>
            </a:r>
            <a:r>
              <a:rPr lang="en-US" dirty="0" err="1">
                <a:solidFill>
                  <a:srgbClr val="000000"/>
                </a:solidFill>
              </a:rPr>
              <a:t>yog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cov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khoom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uas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peb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yuav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tsim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nyob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rau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thaum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kawg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ke</a:t>
            </a:r>
            <a:r>
              <a:rPr lang="en-US" dirty="0">
                <a:solidFill>
                  <a:srgbClr val="000000"/>
                </a:solidFill>
              </a:rPr>
              <a:t>. </a:t>
            </a:r>
          </a:p>
          <a:p>
            <a:pPr marL="45720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>
                <a:solidFill>
                  <a:srgbClr val="000000"/>
                </a:solidFill>
              </a:rPr>
              <a:t>Nov </a:t>
            </a:r>
            <a:r>
              <a:rPr lang="en-US" b="1" dirty="0" err="1">
                <a:solidFill>
                  <a:srgbClr val="000000"/>
                </a:solidFill>
              </a:rPr>
              <a:t>yog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Cov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Tswv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Yim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 err="1">
                <a:solidFill>
                  <a:srgbClr val="000000"/>
                </a:solidFill>
              </a:rPr>
              <a:t>Loj</a:t>
            </a:r>
            <a:r>
              <a:rPr lang="en-US" b="1" dirty="0">
                <a:solidFill>
                  <a:srgbClr val="000000"/>
                </a:solidFill>
              </a:rPr>
              <a:t>!</a:t>
            </a:r>
          </a:p>
        </p:txBody>
      </p:sp>
      <p:pic>
        <p:nvPicPr>
          <p:cNvPr id="101" name="Google Shape;10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1525" y="1089275"/>
            <a:ext cx="2961650" cy="265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1"/>
          </p:nvPr>
        </p:nvSpPr>
        <p:spPr>
          <a:xfrm>
            <a:off x="311700" y="239925"/>
            <a:ext cx="8520600" cy="457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Artie Padilla </a:t>
            </a:r>
            <a:endParaRPr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</a:endParaRPr>
          </a:p>
        </p:txBody>
      </p:sp>
      <p:pic>
        <p:nvPicPr>
          <p:cNvPr id="108" name="Google Shape;10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650" y="1190475"/>
            <a:ext cx="3068273" cy="306827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1"/>
          <p:cNvSpPr txBox="1"/>
          <p:nvPr/>
        </p:nvSpPr>
        <p:spPr>
          <a:xfrm>
            <a:off x="4063375" y="1054425"/>
            <a:ext cx="4449000" cy="249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500" dirty="0" err="1"/>
              <a:t>Yug</a:t>
            </a:r>
            <a:r>
              <a:rPr lang="en-US" sz="1500" dirty="0"/>
              <a:t> </a:t>
            </a:r>
            <a:r>
              <a:rPr lang="en-US" sz="1500" dirty="0" err="1"/>
              <a:t>thiab</a:t>
            </a:r>
            <a:r>
              <a:rPr lang="en-US" sz="1500" dirty="0"/>
              <a:t> </a:t>
            </a:r>
            <a:r>
              <a:rPr lang="en-US" sz="1500" dirty="0" err="1"/>
              <a:t>loj</a:t>
            </a:r>
            <a:r>
              <a:rPr lang="en-US" sz="1500" dirty="0"/>
              <a:t> </a:t>
            </a:r>
            <a:r>
              <a:rPr lang="en-US" sz="1500" dirty="0" err="1"/>
              <a:t>hlob</a:t>
            </a:r>
            <a:r>
              <a:rPr lang="en-US" sz="1500" dirty="0"/>
              <a:t> </a:t>
            </a:r>
            <a:r>
              <a:rPr lang="en-US" sz="1500" dirty="0" err="1"/>
              <a:t>hauv</a:t>
            </a:r>
            <a:r>
              <a:rPr lang="en-US" sz="1500" dirty="0"/>
              <a:t> </a:t>
            </a:r>
            <a:r>
              <a:rPr lang="en-US" sz="1500" dirty="0" err="1"/>
              <a:t>nroog</a:t>
            </a:r>
            <a:r>
              <a:rPr lang="en-US" sz="1500" dirty="0"/>
              <a:t> Fresno</a:t>
            </a:r>
            <a:endParaRPr sz="1500" dirty="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500" dirty="0"/>
              <a:t>28 </a:t>
            </a:r>
            <a:r>
              <a:rPr lang="en-US" sz="1500" dirty="0" err="1"/>
              <a:t>xyoo</a:t>
            </a:r>
            <a:r>
              <a:rPr lang="en-US" sz="1500" dirty="0"/>
              <a:t> </a:t>
            </a:r>
            <a:r>
              <a:rPr lang="en-US" sz="1500" dirty="0" err="1"/>
              <a:t>ua</a:t>
            </a:r>
            <a:r>
              <a:rPr lang="en-US" sz="1500" dirty="0"/>
              <a:t> </a:t>
            </a:r>
            <a:r>
              <a:rPr lang="en-US" sz="1500" dirty="0" err="1"/>
              <a:t>hauj</a:t>
            </a:r>
            <a:r>
              <a:rPr lang="en-US" sz="1500" dirty="0"/>
              <a:t> </a:t>
            </a:r>
            <a:r>
              <a:rPr lang="en-US" sz="1500" dirty="0" err="1"/>
              <a:t>lwm</a:t>
            </a:r>
            <a:r>
              <a:rPr lang="en-US" sz="1500" dirty="0"/>
              <a:t> </a:t>
            </a:r>
            <a:r>
              <a:rPr lang="en-US" sz="1500" dirty="0" err="1"/>
              <a:t>hauv</a:t>
            </a:r>
            <a:r>
              <a:rPr lang="en-US" sz="1500" dirty="0"/>
              <a:t> </a:t>
            </a:r>
            <a:r>
              <a:rPr lang="en-US" sz="1500" dirty="0" err="1"/>
              <a:t>cov</a:t>
            </a:r>
            <a:r>
              <a:rPr lang="en-US" sz="1500" dirty="0"/>
              <a:t> </a:t>
            </a:r>
            <a:r>
              <a:rPr lang="en-US" sz="1500" dirty="0" err="1"/>
              <a:t>tsev</a:t>
            </a:r>
            <a:r>
              <a:rPr lang="en-US" sz="1500" dirty="0"/>
              <a:t> </a:t>
            </a:r>
            <a:r>
              <a:rPr lang="en-US" sz="1500" dirty="0" err="1"/>
              <a:t>hauj</a:t>
            </a:r>
            <a:r>
              <a:rPr lang="en-US" sz="1500" dirty="0"/>
              <a:t> </a:t>
            </a:r>
            <a:r>
              <a:rPr lang="en-US" sz="1500" dirty="0" err="1"/>
              <a:t>lwm</a:t>
            </a:r>
            <a:r>
              <a:rPr lang="en-US" sz="1500" dirty="0"/>
              <a:t> </a:t>
            </a:r>
            <a:r>
              <a:rPr lang="en-US" sz="1500" dirty="0" err="1"/>
              <a:t>uas</a:t>
            </a:r>
            <a:r>
              <a:rPr lang="en-US" sz="1500" dirty="0"/>
              <a:t> </a:t>
            </a:r>
            <a:r>
              <a:rPr lang="en-US" sz="1500" dirty="0" err="1"/>
              <a:t>tsis</a:t>
            </a:r>
            <a:r>
              <a:rPr lang="en-US" sz="1500" dirty="0"/>
              <a:t> </a:t>
            </a:r>
            <a:r>
              <a:rPr lang="en-US" sz="1500" dirty="0" err="1"/>
              <a:t>vuav</a:t>
            </a:r>
            <a:r>
              <a:rPr lang="en-US" sz="1500" dirty="0"/>
              <a:t> </a:t>
            </a:r>
            <a:r>
              <a:rPr lang="en-US" sz="1500" dirty="0" err="1"/>
              <a:t>txiaj</a:t>
            </a:r>
            <a:r>
              <a:rPr lang="en-US" sz="1500" dirty="0"/>
              <a:t> </a:t>
            </a:r>
            <a:r>
              <a:rPr lang="en-US" sz="1500" dirty="0" err="1"/>
              <a:t>ntsig</a:t>
            </a:r>
            <a:endParaRPr sz="1500" dirty="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500" dirty="0" err="1"/>
              <a:t>Ua</a:t>
            </a:r>
            <a:r>
              <a:rPr lang="en-US" sz="1500" dirty="0"/>
              <a:t> </a:t>
            </a:r>
            <a:r>
              <a:rPr lang="en-US" sz="1500" dirty="0" err="1"/>
              <a:t>hauj</a:t>
            </a:r>
            <a:r>
              <a:rPr lang="en-US" sz="1500" dirty="0"/>
              <a:t> </a:t>
            </a:r>
            <a:r>
              <a:rPr lang="en-US" sz="1500" dirty="0" err="1"/>
              <a:t>lwm</a:t>
            </a:r>
            <a:r>
              <a:rPr lang="en-US" sz="1500" dirty="0"/>
              <a:t> </a:t>
            </a:r>
            <a:r>
              <a:rPr lang="en-US" sz="1500" dirty="0" err="1"/>
              <a:t>nyob</a:t>
            </a:r>
            <a:r>
              <a:rPr lang="en-US" sz="1500" dirty="0"/>
              <a:t> </a:t>
            </a:r>
            <a:r>
              <a:rPr lang="en-US" sz="1500" dirty="0" err="1"/>
              <a:t>ze</a:t>
            </a:r>
            <a:r>
              <a:rPr lang="en-US" sz="1500" dirty="0"/>
              <a:t> </a:t>
            </a:r>
            <a:r>
              <a:rPr lang="en-US" sz="1500" dirty="0" err="1"/>
              <a:t>pej</a:t>
            </a:r>
            <a:r>
              <a:rPr lang="en-US" sz="1500" dirty="0"/>
              <a:t> </a:t>
            </a:r>
            <a:r>
              <a:rPr lang="en-US" sz="1500" dirty="0" err="1"/>
              <a:t>xeem</a:t>
            </a:r>
            <a:r>
              <a:rPr lang="en-US" sz="1500" dirty="0"/>
              <a:t> </a:t>
            </a:r>
            <a:r>
              <a:rPr lang="en-US" sz="1500" dirty="0" err="1"/>
              <a:t>tsev</a:t>
            </a:r>
            <a:r>
              <a:rPr lang="en-US" sz="1500" dirty="0"/>
              <a:t> </a:t>
            </a:r>
            <a:r>
              <a:rPr lang="en-US" sz="1500" dirty="0" err="1"/>
              <a:t>kawm</a:t>
            </a:r>
            <a:r>
              <a:rPr lang="en-US" sz="1500" dirty="0"/>
              <a:t> </a:t>
            </a:r>
            <a:r>
              <a:rPr lang="en-US" sz="1500" dirty="0" err="1"/>
              <a:t>ntawv</a:t>
            </a:r>
            <a:r>
              <a:rPr lang="en-US" sz="1500" dirty="0"/>
              <a:t> </a:t>
            </a:r>
            <a:r>
              <a:rPr lang="en-US" sz="1500" dirty="0" err="1"/>
              <a:t>hauv</a:t>
            </a:r>
            <a:r>
              <a:rPr lang="en-US" sz="1500" dirty="0"/>
              <a:t> </a:t>
            </a:r>
            <a:r>
              <a:rPr lang="en-US" sz="1500" dirty="0" err="1"/>
              <a:t>nrog</a:t>
            </a:r>
            <a:r>
              <a:rPr lang="en-US" sz="1500" dirty="0"/>
              <a:t> Fresno </a:t>
            </a:r>
            <a:r>
              <a:rPr lang="en-US" sz="1500" dirty="0" err="1"/>
              <a:t>thiab</a:t>
            </a:r>
            <a:r>
              <a:rPr lang="en-US" sz="1500" dirty="0"/>
              <a:t> </a:t>
            </a:r>
            <a:r>
              <a:rPr lang="en-US" sz="1500" dirty="0" err="1"/>
              <a:t>tsim</a:t>
            </a:r>
            <a:r>
              <a:rPr lang="en-US" sz="1500" dirty="0"/>
              <a:t> </a:t>
            </a:r>
            <a:r>
              <a:rPr lang="en-US" sz="1500" dirty="0" err="1"/>
              <a:t>kev</a:t>
            </a:r>
            <a:r>
              <a:rPr lang="en-US" sz="1500" dirty="0"/>
              <a:t> Sib </a:t>
            </a:r>
            <a:r>
              <a:rPr lang="en-US" sz="1500" dirty="0" err="1"/>
              <a:t>Raug</a:t>
            </a:r>
            <a:r>
              <a:rPr lang="en-US" sz="1500" dirty="0"/>
              <a:t> Zoo Rau </a:t>
            </a:r>
            <a:r>
              <a:rPr lang="en-US" sz="1500" dirty="0" err="1"/>
              <a:t>Txhua</a:t>
            </a:r>
            <a:r>
              <a:rPr lang="en-US" sz="1500" dirty="0"/>
              <a:t> </a:t>
            </a:r>
            <a:r>
              <a:rPr lang="en-US" sz="1500" dirty="0" err="1"/>
              <a:t>Lub</a:t>
            </a:r>
            <a:r>
              <a:rPr lang="en-US" sz="1500" dirty="0"/>
              <a:t> </a:t>
            </a:r>
            <a:r>
              <a:rPr lang="en-US" sz="1500" dirty="0" err="1"/>
              <a:t>Zej</a:t>
            </a:r>
            <a:r>
              <a:rPr lang="en-US" sz="1500" dirty="0"/>
              <a:t> Zog</a:t>
            </a:r>
            <a:endParaRPr sz="1500" dirty="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500" dirty="0"/>
              <a:t>2017 tau </a:t>
            </a:r>
            <a:r>
              <a:rPr lang="en-US" sz="1500" dirty="0" err="1"/>
              <a:t>tsim</a:t>
            </a:r>
            <a:r>
              <a:rPr lang="en-US" sz="1500" dirty="0"/>
              <a:t> </a:t>
            </a:r>
            <a:r>
              <a:rPr lang="en-US" sz="1500" dirty="0" err="1"/>
              <a:t>Tsev</a:t>
            </a:r>
            <a:r>
              <a:rPr lang="en-US" sz="1500" dirty="0"/>
              <a:t> Kho Mob </a:t>
            </a:r>
            <a:r>
              <a:rPr lang="en-US" sz="1500" dirty="0" err="1"/>
              <a:t>Hauv</a:t>
            </a:r>
            <a:r>
              <a:rPr lang="en-US" sz="1500" dirty="0"/>
              <a:t> </a:t>
            </a:r>
            <a:r>
              <a:rPr lang="en-US" sz="1500" dirty="0" err="1"/>
              <a:t>Nroog</a:t>
            </a:r>
            <a:r>
              <a:rPr lang="en-US" sz="1500" dirty="0"/>
              <a:t> Fresno </a:t>
            </a:r>
            <a:r>
              <a:rPr lang="en-US" sz="1500" dirty="0" err="1"/>
              <a:t>thiab</a:t>
            </a:r>
            <a:r>
              <a:rPr lang="en-US" sz="1500" dirty="0"/>
              <a:t> Kev </a:t>
            </a:r>
            <a:r>
              <a:rPr lang="en-US" sz="1500" dirty="0" err="1"/>
              <a:t>Ruaj</a:t>
            </a:r>
            <a:r>
              <a:rPr lang="en-US" sz="1500" dirty="0"/>
              <a:t> </a:t>
            </a:r>
            <a:r>
              <a:rPr lang="en-US" sz="1500" dirty="0" err="1"/>
              <a:t>Khov</a:t>
            </a:r>
            <a:r>
              <a:rPr lang="en-US" sz="1500" dirty="0"/>
              <a:t> </a:t>
            </a:r>
            <a:r>
              <a:rPr lang="en-US" sz="1500" dirty="0" err="1"/>
              <a:t>Ntawm</a:t>
            </a:r>
            <a:r>
              <a:rPr lang="en-US" sz="1500" dirty="0"/>
              <a:t> Network </a:t>
            </a:r>
            <a:endParaRPr sz="1500" dirty="0"/>
          </a:p>
          <a:p>
            <a:pPr marL="457200" lvl="0" indent="-336550" algn="just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1500" dirty="0"/>
              <a:t>Tam sim no, </a:t>
            </a:r>
            <a:r>
              <a:rPr lang="en-US" sz="1500" dirty="0" err="1"/>
              <a:t>ua</a:t>
            </a:r>
            <a:r>
              <a:rPr lang="en-US" sz="1500" dirty="0"/>
              <a:t> </a:t>
            </a:r>
            <a:r>
              <a:rPr lang="en-US" sz="1500" dirty="0" err="1"/>
              <a:t>tus</a:t>
            </a:r>
            <a:r>
              <a:rPr lang="en-US" sz="1500" dirty="0"/>
              <a:t> </a:t>
            </a:r>
            <a:r>
              <a:rPr lang="en-US" sz="1500" dirty="0" err="1"/>
              <a:t>saib</a:t>
            </a:r>
            <a:r>
              <a:rPr lang="en-US" sz="1500" dirty="0"/>
              <a:t> </a:t>
            </a:r>
            <a:r>
              <a:rPr lang="en-US" sz="1500" dirty="0" err="1"/>
              <a:t>xyuas</a:t>
            </a:r>
            <a:r>
              <a:rPr lang="en-US" sz="1500" dirty="0"/>
              <a:t> </a:t>
            </a:r>
            <a:r>
              <a:rPr lang="en-US" sz="1500" dirty="0" err="1"/>
              <a:t>hauj</a:t>
            </a:r>
            <a:r>
              <a:rPr lang="en-US" sz="1500" dirty="0"/>
              <a:t> </a:t>
            </a:r>
            <a:r>
              <a:rPr lang="en-US" sz="1500" dirty="0" err="1"/>
              <a:t>lwm</a:t>
            </a:r>
            <a:r>
              <a:rPr lang="en-US" sz="1500" dirty="0"/>
              <a:t> </a:t>
            </a:r>
            <a:r>
              <a:rPr lang="en-US" sz="1500" dirty="0" err="1"/>
              <a:t>loj</a:t>
            </a:r>
            <a:r>
              <a:rPr lang="en-US" sz="1500" dirty="0"/>
              <a:t> </a:t>
            </a:r>
            <a:r>
              <a:rPr lang="en-US" sz="1500" dirty="0" err="1"/>
              <a:t>hauv</a:t>
            </a:r>
            <a:r>
              <a:rPr lang="en-US" sz="1500" dirty="0"/>
              <a:t> </a:t>
            </a:r>
            <a:r>
              <a:rPr lang="en-US" sz="1500" dirty="0" err="1"/>
              <a:t>nruab</a:t>
            </a:r>
            <a:r>
              <a:rPr lang="en-US" sz="1500" dirty="0"/>
              <a:t> </a:t>
            </a:r>
            <a:r>
              <a:rPr lang="en-US" sz="1500" dirty="0" err="1"/>
              <a:t>nrab</a:t>
            </a:r>
            <a:r>
              <a:rPr lang="en-US" sz="1500" dirty="0"/>
              <a:t> </a:t>
            </a:r>
            <a:r>
              <a:rPr lang="en-US" sz="1500" dirty="0" err="1"/>
              <a:t>ntawm</a:t>
            </a:r>
            <a:r>
              <a:rPr lang="en-US" sz="1500" dirty="0"/>
              <a:t> </a:t>
            </a:r>
            <a:r>
              <a:rPr lang="en-US" sz="1500" dirty="0" err="1"/>
              <a:t>xeem</a:t>
            </a:r>
            <a:endParaRPr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1604</Words>
  <Application>Microsoft Office PowerPoint</Application>
  <PresentationFormat>On-screen Show (16:9)</PresentationFormat>
  <Paragraphs>185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Oswald Light</vt:lpstr>
      <vt:lpstr>Times New Roman</vt:lpstr>
      <vt:lpstr>Arial</vt:lpstr>
      <vt:lpstr>Oswald</vt:lpstr>
      <vt:lpstr>Simple Dark</vt:lpstr>
      <vt:lpstr>PowerPoint Presentation</vt:lpstr>
      <vt:lpstr>PowerPoint Presentation</vt:lpstr>
      <vt:lpstr>Nkag Siab Txog Toj Roob Hauv Pes Ntawm Nroog Fresno</vt:lpstr>
      <vt:lpstr>                                     TXHEEJ TXHEEM (AGENDA)</vt:lpstr>
      <vt:lpstr> Cia peb rov ntsuam xyuas peb txoj cai...</vt:lpstr>
      <vt:lpstr>COV TXHIAJ NTSIG RAU PEB TXOJ KEV QHIA our training</vt:lpstr>
      <vt:lpstr>Lus (Vocabulary)ary</vt:lpstr>
      <vt:lpstr>Vim Li Cas, Yuav Ua Li Ca, Dab Tsi?</vt:lpstr>
      <vt:lpstr>PowerPoint Presentation</vt:lpstr>
      <vt:lpstr>Kev Xav Raws Tus Qauv    Ntaub Ntawv &amp; Kev Sib Txuas CBO  Ntsiab Lus: Kev Thauj Mus Los  </vt:lpstr>
      <vt:lpstr>PowerPoint Presentation</vt:lpstr>
      <vt:lpstr>XWM TXHEEJ</vt:lpstr>
      <vt:lpstr>TUS QAUV </vt:lpstr>
      <vt:lpstr>COV HAUV PAUS QAUV</vt:lpstr>
      <vt:lpstr>TSIS MUAJ KEV MUAB DEJ SIAB (MENTAL MEBES</vt:lpstr>
      <vt:lpstr>KEV COJ NOJ COJ UA &amp; LUB LUAG HAUJ LWM UAS TSEEM CEEB </vt:lpstr>
      <vt:lpstr>KEV KHAWS NTAUB NTAWV </vt:lpstr>
      <vt:lpstr>PowerPoint Presentation</vt:lpstr>
      <vt:lpstr>PowerPoint Presentation</vt:lpstr>
      <vt:lpstr>Txoj Kev  Ua Tshiab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modified xsi:type="dcterms:W3CDTF">2021-10-15T12:24:09Z</dcterms:modified>
  <cp:category/>
</cp:coreProperties>
</file>